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Lst>
  <p:notesMasterIdLst>
    <p:notesMasterId r:id="rId17"/>
  </p:notesMasterIdLst>
  <p:sldIdLst>
    <p:sldId id="256" r:id="rId2"/>
    <p:sldId id="257" r:id="rId3"/>
    <p:sldId id="258" r:id="rId4"/>
    <p:sldId id="259" r:id="rId5"/>
    <p:sldId id="262" r:id="rId6"/>
    <p:sldId id="261" r:id="rId7"/>
    <p:sldId id="263" r:id="rId8"/>
    <p:sldId id="264" r:id="rId9"/>
    <p:sldId id="265" r:id="rId10"/>
    <p:sldId id="266" r:id="rId11"/>
    <p:sldId id="267" r:id="rId12"/>
    <p:sldId id="271" r:id="rId13"/>
    <p:sldId id="268" r:id="rId14"/>
    <p:sldId id="269" r:id="rId15"/>
    <p:sldId id="272" r:id="rId16"/>
  </p:sldIdLst>
  <p:sldSz cx="9144000" cy="5143500" type="screen16x9"/>
  <p:notesSz cx="6858000" cy="9144000"/>
  <p:embeddedFontLst>
    <p:embeddedFont>
      <p:font typeface="Bahnschrift" panose="020B0502040204020203" pitchFamily="34" charset="0"/>
      <p:regular r:id="rId18"/>
      <p:bold r:id="rId19"/>
    </p:embeddedFont>
    <p:embeddedFont>
      <p:font typeface="Century" panose="02040604050505020304" pitchFamily="18" charset="0"/>
      <p:regular r:id="rId20"/>
    </p:embeddedFont>
    <p:embeddedFont>
      <p:font typeface="Century Schoolbook" panose="02040604050505020304" pitchFamily="18" charset="0"/>
      <p:regular r:id="rId21"/>
      <p:bold r:id="rId22"/>
      <p:italic r:id="rId23"/>
      <p:boldItalic r:id="rId24"/>
    </p:embeddedFont>
    <p:embeddedFont>
      <p:font typeface="IBM Plex Sans SemiBold" panose="020B0703050203000203" pitchFamily="34" charset="0"/>
      <p:regular r:id="rId25"/>
      <p:bold r:id="rId26"/>
      <p:italic r:id="rId27"/>
      <p:boldItalic r:id="rId28"/>
    </p:embeddedFont>
    <p:embeddedFont>
      <p:font typeface="Rubik" panose="020B0604020202020204" charset="-79"/>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0A47C0E-FA8C-4A56-9026-3B071EB90472}">
  <a:tblStyle styleId="{B0A47C0E-FA8C-4A56-9026-3B071EB9047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2" d="100"/>
          <a:sy n="82" d="100"/>
        </p:scale>
        <p:origin x="820"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font" Target="fonts/font1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font" Target="fonts/font1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2239428e4bb_0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2239428e4bb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8912009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348169850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2.png"/><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mt="80000"/>
          </a:blip>
          <a:stretch>
            <a:fillRect/>
          </a:stretch>
        </p:blipFill>
        <p:spPr>
          <a:xfrm>
            <a:off x="0" y="0"/>
            <a:ext cx="9144003" cy="5143501"/>
          </a:xfrm>
          <a:prstGeom prst="rect">
            <a:avLst/>
          </a:prstGeom>
          <a:noFill/>
          <a:ln>
            <a:noFill/>
          </a:ln>
        </p:spPr>
      </p:pic>
      <p:grpSp>
        <p:nvGrpSpPr>
          <p:cNvPr id="10" name="Google Shape;10;p2"/>
          <p:cNvGrpSpPr/>
          <p:nvPr/>
        </p:nvGrpSpPr>
        <p:grpSpPr>
          <a:xfrm>
            <a:off x="-49650" y="228600"/>
            <a:ext cx="9208500" cy="4913330"/>
            <a:chOff x="-49650" y="228600"/>
            <a:chExt cx="9208500" cy="4913330"/>
          </a:xfrm>
        </p:grpSpPr>
        <p:cxnSp>
          <p:nvCxnSpPr>
            <p:cNvPr id="11" name="Google Shape;11;p2"/>
            <p:cNvCxnSpPr/>
            <p:nvPr/>
          </p:nvCxnSpPr>
          <p:spPr>
            <a:xfrm>
              <a:off x="-49650" y="228600"/>
              <a:ext cx="9208500" cy="0"/>
            </a:xfrm>
            <a:prstGeom prst="straightConnector1">
              <a:avLst/>
            </a:prstGeom>
            <a:noFill/>
            <a:ln w="9525" cap="flat" cmpd="sng">
              <a:solidFill>
                <a:schemeClr val="dk1"/>
              </a:solidFill>
              <a:prstDash val="solid"/>
              <a:round/>
              <a:headEnd type="none" w="med" len="med"/>
              <a:tailEnd type="none" w="med" len="med"/>
            </a:ln>
          </p:spPr>
        </p:cxnSp>
        <p:cxnSp>
          <p:nvCxnSpPr>
            <p:cNvPr id="12" name="Google Shape;12;p2"/>
            <p:cNvCxnSpPr/>
            <p:nvPr/>
          </p:nvCxnSpPr>
          <p:spPr>
            <a:xfrm>
              <a:off x="346780" y="237230"/>
              <a:ext cx="0" cy="4904700"/>
            </a:xfrm>
            <a:prstGeom prst="straightConnector1">
              <a:avLst/>
            </a:prstGeom>
            <a:noFill/>
            <a:ln w="9525" cap="flat" cmpd="sng">
              <a:solidFill>
                <a:schemeClr val="dk1"/>
              </a:solidFill>
              <a:prstDash val="solid"/>
              <a:round/>
              <a:headEnd type="none" w="med" len="med"/>
              <a:tailEnd type="none" w="med" len="med"/>
            </a:ln>
          </p:spPr>
        </p:cxnSp>
      </p:grpSp>
      <p:sp>
        <p:nvSpPr>
          <p:cNvPr id="13" name="Google Shape;13;p2"/>
          <p:cNvSpPr txBox="1">
            <a:spLocks noGrp="1"/>
          </p:cNvSpPr>
          <p:nvPr>
            <p:ph type="ctrTitle"/>
          </p:nvPr>
        </p:nvSpPr>
        <p:spPr>
          <a:xfrm>
            <a:off x="715125" y="1546800"/>
            <a:ext cx="5339400" cy="1663500"/>
          </a:xfrm>
          <a:prstGeom prst="rect">
            <a:avLst/>
          </a:prstGeom>
        </p:spPr>
        <p:txBody>
          <a:bodyPr spcFirstLastPara="1" wrap="square" lIns="91425" tIns="91425" rIns="91425" bIns="91425" anchor="t" anchorCtr="0">
            <a:noAutofit/>
          </a:bodyPr>
          <a:lstStyle>
            <a:lvl1pPr lvl="0">
              <a:lnSpc>
                <a:spcPct val="90000"/>
              </a:lnSpc>
              <a:spcBef>
                <a:spcPts val="0"/>
              </a:spcBef>
              <a:spcAft>
                <a:spcPts val="0"/>
              </a:spcAft>
              <a:buClr>
                <a:srgbClr val="191919"/>
              </a:buClr>
              <a:buSzPts val="5200"/>
              <a:buNone/>
              <a:defRPr sz="5600"/>
            </a:lvl1pPr>
            <a:lvl2pPr lvl="1" algn="ctr">
              <a:spcBef>
                <a:spcPts val="20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4" name="Google Shape;14;p2"/>
          <p:cNvSpPr txBox="1">
            <a:spLocks noGrp="1"/>
          </p:cNvSpPr>
          <p:nvPr>
            <p:ph type="subTitle" idx="1"/>
          </p:nvPr>
        </p:nvSpPr>
        <p:spPr>
          <a:xfrm>
            <a:off x="715100" y="3385107"/>
            <a:ext cx="5339400" cy="409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pic>
        <p:nvPicPr>
          <p:cNvPr id="15" name="Google Shape;15;p2"/>
          <p:cNvPicPr preferRelativeResize="0"/>
          <p:nvPr/>
        </p:nvPicPr>
        <p:blipFill>
          <a:blip r:embed="rId3">
            <a:alphaModFix/>
          </a:blip>
          <a:stretch>
            <a:fillRect/>
          </a:stretch>
        </p:blipFill>
        <p:spPr>
          <a:xfrm rot="-1000066">
            <a:off x="224525" y="-909971"/>
            <a:ext cx="2055050" cy="1866671"/>
          </a:xfrm>
          <a:prstGeom prst="rect">
            <a:avLst/>
          </a:prstGeom>
          <a:noFill/>
          <a:ln>
            <a:noFill/>
          </a:ln>
        </p:spPr>
      </p:pic>
      <p:pic>
        <p:nvPicPr>
          <p:cNvPr id="16" name="Google Shape;16;p2"/>
          <p:cNvPicPr preferRelativeResize="0"/>
          <p:nvPr/>
        </p:nvPicPr>
        <p:blipFill>
          <a:blip r:embed="rId4">
            <a:alphaModFix/>
          </a:blip>
          <a:stretch>
            <a:fillRect/>
          </a:stretch>
        </p:blipFill>
        <p:spPr>
          <a:xfrm rot="-1284391">
            <a:off x="5010553" y="4488125"/>
            <a:ext cx="1426123" cy="95240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03"/>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313"/>
        <p:cNvGrpSpPr/>
        <p:nvPr/>
      </p:nvGrpSpPr>
      <p:grpSpPr>
        <a:xfrm>
          <a:off x="0" y="0"/>
          <a:ext cx="0" cy="0"/>
          <a:chOff x="0" y="0"/>
          <a:chExt cx="0" cy="0"/>
        </a:xfrm>
      </p:grpSpPr>
      <p:pic>
        <p:nvPicPr>
          <p:cNvPr id="314" name="Google Shape;314;p28"/>
          <p:cNvPicPr preferRelativeResize="0"/>
          <p:nvPr/>
        </p:nvPicPr>
        <p:blipFill>
          <a:blip r:embed="rId2">
            <a:alphaModFix amt="80000"/>
          </a:blip>
          <a:stretch>
            <a:fillRect/>
          </a:stretch>
        </p:blipFill>
        <p:spPr>
          <a:xfrm>
            <a:off x="0" y="0"/>
            <a:ext cx="9144003" cy="5143501"/>
          </a:xfrm>
          <a:prstGeom prst="rect">
            <a:avLst/>
          </a:prstGeom>
          <a:noFill/>
          <a:ln>
            <a:noFill/>
          </a:ln>
        </p:spPr>
      </p:pic>
      <p:cxnSp>
        <p:nvCxnSpPr>
          <p:cNvPr id="315" name="Google Shape;315;p28"/>
          <p:cNvCxnSpPr/>
          <p:nvPr/>
        </p:nvCxnSpPr>
        <p:spPr>
          <a:xfrm>
            <a:off x="346775" y="-28425"/>
            <a:ext cx="0" cy="5170500"/>
          </a:xfrm>
          <a:prstGeom prst="straightConnector1">
            <a:avLst/>
          </a:prstGeom>
          <a:noFill/>
          <a:ln w="9525" cap="flat" cmpd="sng">
            <a:solidFill>
              <a:schemeClr val="dk1"/>
            </a:solidFill>
            <a:prstDash val="solid"/>
            <a:round/>
            <a:headEnd type="none" w="med" len="med"/>
            <a:tailEnd type="none" w="med" len="med"/>
          </a:ln>
        </p:spPr>
      </p:cxnSp>
      <p:cxnSp>
        <p:nvCxnSpPr>
          <p:cNvPr id="316" name="Google Shape;316;p28"/>
          <p:cNvCxnSpPr/>
          <p:nvPr/>
        </p:nvCxnSpPr>
        <p:spPr>
          <a:xfrm>
            <a:off x="355175" y="4914900"/>
            <a:ext cx="8800500" cy="0"/>
          </a:xfrm>
          <a:prstGeom prst="straightConnector1">
            <a:avLst/>
          </a:prstGeom>
          <a:noFill/>
          <a:ln w="9525" cap="flat" cmpd="sng">
            <a:solidFill>
              <a:schemeClr val="dk1"/>
            </a:solidFill>
            <a:prstDash val="solid"/>
            <a:round/>
            <a:headEnd type="none" w="med" len="med"/>
            <a:tailEnd type="none" w="med" len="med"/>
          </a:ln>
        </p:spPr>
      </p:cxnSp>
      <p:pic>
        <p:nvPicPr>
          <p:cNvPr id="317" name="Google Shape;317;p28"/>
          <p:cNvPicPr preferRelativeResize="0"/>
          <p:nvPr/>
        </p:nvPicPr>
        <p:blipFill>
          <a:blip r:embed="rId3">
            <a:alphaModFix/>
          </a:blip>
          <a:stretch>
            <a:fillRect/>
          </a:stretch>
        </p:blipFill>
        <p:spPr>
          <a:xfrm rot="5637933">
            <a:off x="8187361" y="-585106"/>
            <a:ext cx="2466294" cy="2240215"/>
          </a:xfrm>
          <a:prstGeom prst="rect">
            <a:avLst/>
          </a:prstGeom>
          <a:noFill/>
          <a:ln>
            <a:noFill/>
          </a:ln>
        </p:spPr>
      </p:pic>
      <p:pic>
        <p:nvPicPr>
          <p:cNvPr id="318" name="Google Shape;318;p28"/>
          <p:cNvPicPr preferRelativeResize="0"/>
          <p:nvPr/>
        </p:nvPicPr>
        <p:blipFill>
          <a:blip r:embed="rId4">
            <a:alphaModFix/>
          </a:blip>
          <a:stretch>
            <a:fillRect/>
          </a:stretch>
        </p:blipFill>
        <p:spPr>
          <a:xfrm rot="-1753836">
            <a:off x="-613747" y="3202700"/>
            <a:ext cx="1426123" cy="952399"/>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319"/>
        <p:cNvGrpSpPr/>
        <p:nvPr/>
      </p:nvGrpSpPr>
      <p:grpSpPr>
        <a:xfrm>
          <a:off x="0" y="0"/>
          <a:ext cx="0" cy="0"/>
          <a:chOff x="0" y="0"/>
          <a:chExt cx="0" cy="0"/>
        </a:xfrm>
      </p:grpSpPr>
      <p:pic>
        <p:nvPicPr>
          <p:cNvPr id="320" name="Google Shape;320;p29"/>
          <p:cNvPicPr preferRelativeResize="0"/>
          <p:nvPr/>
        </p:nvPicPr>
        <p:blipFill>
          <a:blip r:embed="rId2">
            <a:alphaModFix amt="80000"/>
          </a:blip>
          <a:stretch>
            <a:fillRect/>
          </a:stretch>
        </p:blipFill>
        <p:spPr>
          <a:xfrm>
            <a:off x="0" y="0"/>
            <a:ext cx="9144003" cy="5143501"/>
          </a:xfrm>
          <a:prstGeom prst="rect">
            <a:avLst/>
          </a:prstGeom>
          <a:noFill/>
          <a:ln>
            <a:noFill/>
          </a:ln>
        </p:spPr>
      </p:pic>
      <p:pic>
        <p:nvPicPr>
          <p:cNvPr id="321" name="Google Shape;321;p29"/>
          <p:cNvPicPr preferRelativeResize="0"/>
          <p:nvPr/>
        </p:nvPicPr>
        <p:blipFill>
          <a:blip r:embed="rId3">
            <a:alphaModFix/>
          </a:blip>
          <a:stretch>
            <a:fillRect/>
          </a:stretch>
        </p:blipFill>
        <p:spPr>
          <a:xfrm rot="3577835">
            <a:off x="-1727114" y="-240556"/>
            <a:ext cx="2466294" cy="2240215"/>
          </a:xfrm>
          <a:prstGeom prst="rect">
            <a:avLst/>
          </a:prstGeom>
          <a:noFill/>
          <a:ln>
            <a:noFill/>
          </a:ln>
        </p:spPr>
      </p:pic>
      <p:grpSp>
        <p:nvGrpSpPr>
          <p:cNvPr id="322" name="Google Shape;322;p29"/>
          <p:cNvGrpSpPr/>
          <p:nvPr/>
        </p:nvGrpSpPr>
        <p:grpSpPr>
          <a:xfrm>
            <a:off x="-21294" y="5"/>
            <a:ext cx="8825400" cy="5157600"/>
            <a:chOff x="-21294" y="5"/>
            <a:chExt cx="8825400" cy="5157600"/>
          </a:xfrm>
        </p:grpSpPr>
        <p:cxnSp>
          <p:nvCxnSpPr>
            <p:cNvPr id="323" name="Google Shape;323;p29"/>
            <p:cNvCxnSpPr/>
            <p:nvPr/>
          </p:nvCxnSpPr>
          <p:spPr>
            <a:xfrm>
              <a:off x="-21294" y="4914900"/>
              <a:ext cx="8825400" cy="0"/>
            </a:xfrm>
            <a:prstGeom prst="straightConnector1">
              <a:avLst/>
            </a:prstGeom>
            <a:noFill/>
            <a:ln w="9525" cap="flat" cmpd="sng">
              <a:solidFill>
                <a:schemeClr val="dk1"/>
              </a:solidFill>
              <a:prstDash val="solid"/>
              <a:round/>
              <a:headEnd type="none" w="med" len="med"/>
              <a:tailEnd type="none" w="med" len="med"/>
            </a:ln>
          </p:spPr>
        </p:cxnSp>
        <p:cxnSp>
          <p:nvCxnSpPr>
            <p:cNvPr id="324" name="Google Shape;324;p29"/>
            <p:cNvCxnSpPr/>
            <p:nvPr/>
          </p:nvCxnSpPr>
          <p:spPr>
            <a:xfrm>
              <a:off x="8801105" y="5"/>
              <a:ext cx="0" cy="5157600"/>
            </a:xfrm>
            <a:prstGeom prst="straightConnector1">
              <a:avLst/>
            </a:prstGeom>
            <a:noFill/>
            <a:ln w="9525" cap="flat" cmpd="sng">
              <a:solidFill>
                <a:schemeClr val="dk1"/>
              </a:solidFill>
              <a:prstDash val="solid"/>
              <a:round/>
              <a:headEnd type="none" w="med" len="med"/>
              <a:tailEnd type="none" w="med" len="med"/>
            </a:ln>
          </p:spPr>
        </p:cxnSp>
      </p:grpSp>
      <p:pic>
        <p:nvPicPr>
          <p:cNvPr id="325" name="Google Shape;325;p29"/>
          <p:cNvPicPr preferRelativeResize="0"/>
          <p:nvPr/>
        </p:nvPicPr>
        <p:blipFill>
          <a:blip r:embed="rId4">
            <a:alphaModFix/>
          </a:blip>
          <a:stretch>
            <a:fillRect/>
          </a:stretch>
        </p:blipFill>
        <p:spPr>
          <a:xfrm rot="-9503739">
            <a:off x="8331403" y="403350"/>
            <a:ext cx="1426123" cy="952400"/>
          </a:xfrm>
          <a:prstGeom prst="rect">
            <a:avLst/>
          </a:prstGeom>
          <a:noFill/>
          <a:ln>
            <a:noFill/>
          </a:ln>
        </p:spPr>
      </p:pic>
      <p:pic>
        <p:nvPicPr>
          <p:cNvPr id="326" name="Google Shape;326;p29"/>
          <p:cNvPicPr preferRelativeResize="0"/>
          <p:nvPr/>
        </p:nvPicPr>
        <p:blipFill>
          <a:blip r:embed="rId5">
            <a:alphaModFix/>
          </a:blip>
          <a:stretch>
            <a:fillRect/>
          </a:stretch>
        </p:blipFill>
        <p:spPr>
          <a:xfrm rot="-6487376">
            <a:off x="5204075" y="4367541"/>
            <a:ext cx="2055050" cy="1866671"/>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IBM Plex Sans SemiBold"/>
              <a:buNone/>
              <a:defRPr sz="3000">
                <a:solidFill>
                  <a:schemeClr val="dk1"/>
                </a:solidFill>
                <a:latin typeface="IBM Plex Sans SemiBold"/>
                <a:ea typeface="IBM Plex Sans SemiBold"/>
                <a:cs typeface="IBM Plex Sans SemiBold"/>
                <a:sym typeface="IBM Plex Sans SemiBold"/>
              </a:defRPr>
            </a:lvl1pPr>
            <a:lvl2pPr lvl="1" rtl="0">
              <a:spcBef>
                <a:spcPts val="0"/>
              </a:spcBef>
              <a:spcAft>
                <a:spcPts val="0"/>
              </a:spcAft>
              <a:buClr>
                <a:schemeClr val="dk1"/>
              </a:buClr>
              <a:buSzPts val="3000"/>
              <a:buFont typeface="IBM Plex Sans SemiBold"/>
              <a:buNone/>
              <a:defRPr sz="3000">
                <a:solidFill>
                  <a:schemeClr val="dk1"/>
                </a:solidFill>
                <a:latin typeface="IBM Plex Sans SemiBold"/>
                <a:ea typeface="IBM Plex Sans SemiBold"/>
                <a:cs typeface="IBM Plex Sans SemiBold"/>
                <a:sym typeface="IBM Plex Sans SemiBold"/>
              </a:defRPr>
            </a:lvl2pPr>
            <a:lvl3pPr lvl="2" rtl="0">
              <a:spcBef>
                <a:spcPts val="0"/>
              </a:spcBef>
              <a:spcAft>
                <a:spcPts val="0"/>
              </a:spcAft>
              <a:buClr>
                <a:schemeClr val="dk1"/>
              </a:buClr>
              <a:buSzPts val="3000"/>
              <a:buFont typeface="IBM Plex Sans SemiBold"/>
              <a:buNone/>
              <a:defRPr sz="3000">
                <a:solidFill>
                  <a:schemeClr val="dk1"/>
                </a:solidFill>
                <a:latin typeface="IBM Plex Sans SemiBold"/>
                <a:ea typeface="IBM Plex Sans SemiBold"/>
                <a:cs typeface="IBM Plex Sans SemiBold"/>
                <a:sym typeface="IBM Plex Sans SemiBold"/>
              </a:defRPr>
            </a:lvl3pPr>
            <a:lvl4pPr lvl="3" rtl="0">
              <a:spcBef>
                <a:spcPts val="0"/>
              </a:spcBef>
              <a:spcAft>
                <a:spcPts val="0"/>
              </a:spcAft>
              <a:buClr>
                <a:schemeClr val="dk1"/>
              </a:buClr>
              <a:buSzPts val="3000"/>
              <a:buFont typeface="IBM Plex Sans SemiBold"/>
              <a:buNone/>
              <a:defRPr sz="3000">
                <a:solidFill>
                  <a:schemeClr val="dk1"/>
                </a:solidFill>
                <a:latin typeface="IBM Plex Sans SemiBold"/>
                <a:ea typeface="IBM Plex Sans SemiBold"/>
                <a:cs typeface="IBM Plex Sans SemiBold"/>
                <a:sym typeface="IBM Plex Sans SemiBold"/>
              </a:defRPr>
            </a:lvl4pPr>
            <a:lvl5pPr lvl="4" rtl="0">
              <a:spcBef>
                <a:spcPts val="0"/>
              </a:spcBef>
              <a:spcAft>
                <a:spcPts val="0"/>
              </a:spcAft>
              <a:buClr>
                <a:schemeClr val="dk1"/>
              </a:buClr>
              <a:buSzPts val="3000"/>
              <a:buFont typeface="IBM Plex Sans SemiBold"/>
              <a:buNone/>
              <a:defRPr sz="3000">
                <a:solidFill>
                  <a:schemeClr val="dk1"/>
                </a:solidFill>
                <a:latin typeface="IBM Plex Sans SemiBold"/>
                <a:ea typeface="IBM Plex Sans SemiBold"/>
                <a:cs typeface="IBM Plex Sans SemiBold"/>
                <a:sym typeface="IBM Plex Sans SemiBold"/>
              </a:defRPr>
            </a:lvl5pPr>
            <a:lvl6pPr lvl="5" rtl="0">
              <a:spcBef>
                <a:spcPts val="0"/>
              </a:spcBef>
              <a:spcAft>
                <a:spcPts val="0"/>
              </a:spcAft>
              <a:buClr>
                <a:schemeClr val="dk1"/>
              </a:buClr>
              <a:buSzPts val="3000"/>
              <a:buFont typeface="IBM Plex Sans SemiBold"/>
              <a:buNone/>
              <a:defRPr sz="3000">
                <a:solidFill>
                  <a:schemeClr val="dk1"/>
                </a:solidFill>
                <a:latin typeface="IBM Plex Sans SemiBold"/>
                <a:ea typeface="IBM Plex Sans SemiBold"/>
                <a:cs typeface="IBM Plex Sans SemiBold"/>
                <a:sym typeface="IBM Plex Sans SemiBold"/>
              </a:defRPr>
            </a:lvl6pPr>
            <a:lvl7pPr lvl="6" rtl="0">
              <a:spcBef>
                <a:spcPts val="0"/>
              </a:spcBef>
              <a:spcAft>
                <a:spcPts val="0"/>
              </a:spcAft>
              <a:buClr>
                <a:schemeClr val="dk1"/>
              </a:buClr>
              <a:buSzPts val="3000"/>
              <a:buFont typeface="IBM Plex Sans SemiBold"/>
              <a:buNone/>
              <a:defRPr sz="3000">
                <a:solidFill>
                  <a:schemeClr val="dk1"/>
                </a:solidFill>
                <a:latin typeface="IBM Plex Sans SemiBold"/>
                <a:ea typeface="IBM Plex Sans SemiBold"/>
                <a:cs typeface="IBM Plex Sans SemiBold"/>
                <a:sym typeface="IBM Plex Sans SemiBold"/>
              </a:defRPr>
            </a:lvl7pPr>
            <a:lvl8pPr lvl="7" rtl="0">
              <a:spcBef>
                <a:spcPts val="0"/>
              </a:spcBef>
              <a:spcAft>
                <a:spcPts val="0"/>
              </a:spcAft>
              <a:buClr>
                <a:schemeClr val="dk1"/>
              </a:buClr>
              <a:buSzPts val="3000"/>
              <a:buFont typeface="IBM Plex Sans SemiBold"/>
              <a:buNone/>
              <a:defRPr sz="3000">
                <a:solidFill>
                  <a:schemeClr val="dk1"/>
                </a:solidFill>
                <a:latin typeface="IBM Plex Sans SemiBold"/>
                <a:ea typeface="IBM Plex Sans SemiBold"/>
                <a:cs typeface="IBM Plex Sans SemiBold"/>
                <a:sym typeface="IBM Plex Sans SemiBold"/>
              </a:defRPr>
            </a:lvl8pPr>
            <a:lvl9pPr lvl="8" rtl="0">
              <a:spcBef>
                <a:spcPts val="0"/>
              </a:spcBef>
              <a:spcAft>
                <a:spcPts val="0"/>
              </a:spcAft>
              <a:buClr>
                <a:schemeClr val="dk1"/>
              </a:buClr>
              <a:buSzPts val="3000"/>
              <a:buFont typeface="IBM Plex Sans SemiBold"/>
              <a:buNone/>
              <a:defRPr sz="3000">
                <a:solidFill>
                  <a:schemeClr val="dk1"/>
                </a:solidFill>
                <a:latin typeface="IBM Plex Sans SemiBold"/>
                <a:ea typeface="IBM Plex Sans SemiBold"/>
                <a:cs typeface="IBM Plex Sans SemiBold"/>
                <a:sym typeface="IBM Plex Sans SemiBold"/>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Rubik"/>
              <a:buChar char="●"/>
              <a:defRPr sz="1200">
                <a:solidFill>
                  <a:schemeClr val="dk1"/>
                </a:solidFill>
                <a:latin typeface="Rubik"/>
                <a:ea typeface="Rubik"/>
                <a:cs typeface="Rubik"/>
                <a:sym typeface="Rubik"/>
              </a:defRPr>
            </a:lvl1pPr>
            <a:lvl2pPr marL="914400" lvl="1" indent="-304800">
              <a:lnSpc>
                <a:spcPct val="100000"/>
              </a:lnSpc>
              <a:spcBef>
                <a:spcPts val="0"/>
              </a:spcBef>
              <a:spcAft>
                <a:spcPts val="0"/>
              </a:spcAft>
              <a:buClr>
                <a:schemeClr val="dk1"/>
              </a:buClr>
              <a:buSzPts val="1200"/>
              <a:buFont typeface="Rubik"/>
              <a:buChar char="○"/>
              <a:defRPr sz="1200">
                <a:solidFill>
                  <a:schemeClr val="dk1"/>
                </a:solidFill>
                <a:latin typeface="Rubik"/>
                <a:ea typeface="Rubik"/>
                <a:cs typeface="Rubik"/>
                <a:sym typeface="Rubik"/>
              </a:defRPr>
            </a:lvl2pPr>
            <a:lvl3pPr marL="1371600" lvl="2" indent="-304800">
              <a:lnSpc>
                <a:spcPct val="100000"/>
              </a:lnSpc>
              <a:spcBef>
                <a:spcPts val="0"/>
              </a:spcBef>
              <a:spcAft>
                <a:spcPts val="0"/>
              </a:spcAft>
              <a:buClr>
                <a:schemeClr val="dk1"/>
              </a:buClr>
              <a:buSzPts val="1200"/>
              <a:buFont typeface="Rubik"/>
              <a:buChar char="■"/>
              <a:defRPr sz="1200">
                <a:solidFill>
                  <a:schemeClr val="dk1"/>
                </a:solidFill>
                <a:latin typeface="Rubik"/>
                <a:ea typeface="Rubik"/>
                <a:cs typeface="Rubik"/>
                <a:sym typeface="Rubik"/>
              </a:defRPr>
            </a:lvl3pPr>
            <a:lvl4pPr marL="1828800" lvl="3" indent="-304800">
              <a:lnSpc>
                <a:spcPct val="100000"/>
              </a:lnSpc>
              <a:spcBef>
                <a:spcPts val="0"/>
              </a:spcBef>
              <a:spcAft>
                <a:spcPts val="0"/>
              </a:spcAft>
              <a:buClr>
                <a:schemeClr val="dk1"/>
              </a:buClr>
              <a:buSzPts val="1200"/>
              <a:buFont typeface="Rubik"/>
              <a:buChar char="●"/>
              <a:defRPr sz="1200">
                <a:solidFill>
                  <a:schemeClr val="dk1"/>
                </a:solidFill>
                <a:latin typeface="Rubik"/>
                <a:ea typeface="Rubik"/>
                <a:cs typeface="Rubik"/>
                <a:sym typeface="Rubik"/>
              </a:defRPr>
            </a:lvl4pPr>
            <a:lvl5pPr marL="2286000" lvl="4" indent="-304800">
              <a:lnSpc>
                <a:spcPct val="100000"/>
              </a:lnSpc>
              <a:spcBef>
                <a:spcPts val="0"/>
              </a:spcBef>
              <a:spcAft>
                <a:spcPts val="0"/>
              </a:spcAft>
              <a:buClr>
                <a:schemeClr val="dk1"/>
              </a:buClr>
              <a:buSzPts val="1200"/>
              <a:buFont typeface="Rubik"/>
              <a:buChar char="○"/>
              <a:defRPr sz="1200">
                <a:solidFill>
                  <a:schemeClr val="dk1"/>
                </a:solidFill>
                <a:latin typeface="Rubik"/>
                <a:ea typeface="Rubik"/>
                <a:cs typeface="Rubik"/>
                <a:sym typeface="Rubik"/>
              </a:defRPr>
            </a:lvl5pPr>
            <a:lvl6pPr marL="2743200" lvl="5" indent="-304800">
              <a:lnSpc>
                <a:spcPct val="100000"/>
              </a:lnSpc>
              <a:spcBef>
                <a:spcPts val="0"/>
              </a:spcBef>
              <a:spcAft>
                <a:spcPts val="0"/>
              </a:spcAft>
              <a:buClr>
                <a:schemeClr val="dk1"/>
              </a:buClr>
              <a:buSzPts val="1200"/>
              <a:buFont typeface="Rubik"/>
              <a:buChar char="■"/>
              <a:defRPr sz="1200">
                <a:solidFill>
                  <a:schemeClr val="dk1"/>
                </a:solidFill>
                <a:latin typeface="Rubik"/>
                <a:ea typeface="Rubik"/>
                <a:cs typeface="Rubik"/>
                <a:sym typeface="Rubik"/>
              </a:defRPr>
            </a:lvl6pPr>
            <a:lvl7pPr marL="3200400" lvl="6" indent="-304800">
              <a:lnSpc>
                <a:spcPct val="100000"/>
              </a:lnSpc>
              <a:spcBef>
                <a:spcPts val="0"/>
              </a:spcBef>
              <a:spcAft>
                <a:spcPts val="0"/>
              </a:spcAft>
              <a:buClr>
                <a:schemeClr val="dk1"/>
              </a:buClr>
              <a:buSzPts val="1200"/>
              <a:buFont typeface="Rubik"/>
              <a:buChar char="●"/>
              <a:defRPr sz="1200">
                <a:solidFill>
                  <a:schemeClr val="dk1"/>
                </a:solidFill>
                <a:latin typeface="Rubik"/>
                <a:ea typeface="Rubik"/>
                <a:cs typeface="Rubik"/>
                <a:sym typeface="Rubik"/>
              </a:defRPr>
            </a:lvl7pPr>
            <a:lvl8pPr marL="3657600" lvl="7" indent="-304800">
              <a:lnSpc>
                <a:spcPct val="100000"/>
              </a:lnSpc>
              <a:spcBef>
                <a:spcPts val="0"/>
              </a:spcBef>
              <a:spcAft>
                <a:spcPts val="0"/>
              </a:spcAft>
              <a:buClr>
                <a:schemeClr val="dk1"/>
              </a:buClr>
              <a:buSzPts val="1200"/>
              <a:buFont typeface="Rubik"/>
              <a:buChar char="○"/>
              <a:defRPr sz="1200">
                <a:solidFill>
                  <a:schemeClr val="dk1"/>
                </a:solidFill>
                <a:latin typeface="Rubik"/>
                <a:ea typeface="Rubik"/>
                <a:cs typeface="Rubik"/>
                <a:sym typeface="Rubik"/>
              </a:defRPr>
            </a:lvl8pPr>
            <a:lvl9pPr marL="4114800" lvl="8" indent="-304800">
              <a:lnSpc>
                <a:spcPct val="100000"/>
              </a:lnSpc>
              <a:spcBef>
                <a:spcPts val="0"/>
              </a:spcBef>
              <a:spcAft>
                <a:spcPts val="0"/>
              </a:spcAft>
              <a:buClr>
                <a:schemeClr val="dk1"/>
              </a:buClr>
              <a:buSzPts val="1200"/>
              <a:buFont typeface="Rubik"/>
              <a:buChar char="■"/>
              <a:defRPr sz="1200">
                <a:solidFill>
                  <a:schemeClr val="dk1"/>
                </a:solidFill>
                <a:latin typeface="Rubik"/>
                <a:ea typeface="Rubik"/>
                <a:cs typeface="Rubik"/>
                <a:sym typeface="Rubik"/>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8" r:id="rId2"/>
    <p:sldLayoutId id="2147483674" r:id="rId3"/>
    <p:sldLayoutId id="2147483675" r:id="rId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3.xml"/><Relationship Id="rId5" Type="http://schemas.openxmlformats.org/officeDocument/2006/relationships/image" Target="../media/image10.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hyperlink" Target="https://www.kaggle.com/datasets/gunavenkatdoddi/eye-diseases-classification" TargetMode="Externa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36"/>
          <p:cNvSpPr txBox="1">
            <a:spLocks noGrp="1"/>
          </p:cNvSpPr>
          <p:nvPr>
            <p:ph type="ctrTitle"/>
          </p:nvPr>
        </p:nvSpPr>
        <p:spPr>
          <a:xfrm>
            <a:off x="715125" y="1546800"/>
            <a:ext cx="5339400" cy="1663500"/>
          </a:xfrm>
          <a:prstGeom prst="rect">
            <a:avLst/>
          </a:prstGeom>
        </p:spPr>
        <p:txBody>
          <a:bodyPr spcFirstLastPara="1" wrap="square" lIns="91425" tIns="91425" rIns="91425" bIns="91425" anchor="t" anchorCtr="0">
            <a:noAutofit/>
          </a:bodyPr>
          <a:lstStyle/>
          <a:p>
            <a:pPr>
              <a:spcAft>
                <a:spcPts val="200"/>
              </a:spcAft>
            </a:pPr>
            <a:r>
              <a:rPr lang="en-IN" sz="4000" b="1" kern="100" dirty="0">
                <a:effectLst/>
                <a:latin typeface="Bahnschrift" panose="020B0502040204020203" pitchFamily="34" charset="0"/>
                <a:ea typeface="Calibri" panose="020F0502020204030204" pitchFamily="34" charset="0"/>
                <a:cs typeface="Times New Roman" panose="02020603050405020304" pitchFamily="18" charset="0"/>
              </a:rPr>
              <a:t>Eye-disease Classification using       Convolutional Neural Networks (CNN)  and TensorFlow</a:t>
            </a:r>
            <a:br>
              <a:rPr lang="en-IN" sz="1800" kern="100" dirty="0">
                <a:effectLst/>
                <a:latin typeface="Calibri" panose="020F0502020204030204" pitchFamily="34" charset="0"/>
                <a:ea typeface="Calibri" panose="020F0502020204030204" pitchFamily="34" charset="0"/>
                <a:cs typeface="Times New Roman" panose="02020603050405020304" pitchFamily="18" charset="0"/>
              </a:rPr>
            </a:br>
            <a:endParaRPr dirty="0">
              <a:latin typeface="IBM Plex Sans SemiBold"/>
              <a:ea typeface="IBM Plex Sans SemiBold"/>
              <a:cs typeface="IBM Plex Sans SemiBold"/>
              <a:sym typeface="IBM Plex Sans SemiBold"/>
            </a:endParaRPr>
          </a:p>
        </p:txBody>
      </p:sp>
      <p:grpSp>
        <p:nvGrpSpPr>
          <p:cNvPr id="346" name="Google Shape;346;p36"/>
          <p:cNvGrpSpPr/>
          <p:nvPr/>
        </p:nvGrpSpPr>
        <p:grpSpPr>
          <a:xfrm rot="-361982">
            <a:off x="6421472" y="1239532"/>
            <a:ext cx="2983785" cy="2664452"/>
            <a:chOff x="6434008" y="1542648"/>
            <a:chExt cx="2879716" cy="2571521"/>
          </a:xfrm>
        </p:grpSpPr>
        <p:sp>
          <p:nvSpPr>
            <p:cNvPr id="347" name="Google Shape;347;p36"/>
            <p:cNvSpPr/>
            <p:nvPr/>
          </p:nvSpPr>
          <p:spPr>
            <a:xfrm rot="408143">
              <a:off x="6641558" y="2164553"/>
              <a:ext cx="298622" cy="1059016"/>
            </a:xfrm>
            <a:custGeom>
              <a:avLst/>
              <a:gdLst/>
              <a:ahLst/>
              <a:cxnLst/>
              <a:rect l="l" t="t" r="r" b="b"/>
              <a:pathLst>
                <a:path w="17381" h="61639" extrusionOk="0">
                  <a:moveTo>
                    <a:pt x="17328" y="0"/>
                  </a:moveTo>
                  <a:cubicBezTo>
                    <a:pt x="10386" y="0"/>
                    <a:pt x="0" y="14510"/>
                    <a:pt x="0" y="31628"/>
                  </a:cubicBezTo>
                  <a:cubicBezTo>
                    <a:pt x="0" y="47077"/>
                    <a:pt x="8873" y="61639"/>
                    <a:pt x="15814" y="61639"/>
                  </a:cubicBezTo>
                  <a:cubicBezTo>
                    <a:pt x="15867" y="61639"/>
                    <a:pt x="15292" y="58925"/>
                    <a:pt x="15397" y="58925"/>
                  </a:cubicBezTo>
                  <a:lnTo>
                    <a:pt x="14301" y="50835"/>
                  </a:lnTo>
                  <a:cubicBezTo>
                    <a:pt x="14249" y="50835"/>
                    <a:pt x="15292" y="51148"/>
                    <a:pt x="14301" y="50835"/>
                  </a:cubicBezTo>
                  <a:cubicBezTo>
                    <a:pt x="11482" y="49948"/>
                    <a:pt x="2975" y="42902"/>
                    <a:pt x="3288" y="31628"/>
                  </a:cubicBezTo>
                  <a:cubicBezTo>
                    <a:pt x="3654" y="18476"/>
                    <a:pt x="10282" y="14457"/>
                    <a:pt x="13883" y="14457"/>
                  </a:cubicBezTo>
                  <a:lnTo>
                    <a:pt x="13935" y="14457"/>
                  </a:lnTo>
                  <a:lnTo>
                    <a:pt x="17119" y="3915"/>
                  </a:lnTo>
                  <a:cubicBezTo>
                    <a:pt x="17276" y="522"/>
                    <a:pt x="17380" y="0"/>
                    <a:pt x="173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 name="Google Shape;348;p36"/>
            <p:cNvSpPr/>
            <p:nvPr/>
          </p:nvSpPr>
          <p:spPr>
            <a:xfrm rot="408143">
              <a:off x="6645477" y="2812594"/>
              <a:ext cx="54721" cy="91489"/>
            </a:xfrm>
            <a:custGeom>
              <a:avLst/>
              <a:gdLst/>
              <a:ahLst/>
              <a:cxnLst/>
              <a:rect l="l" t="t" r="r" b="b"/>
              <a:pathLst>
                <a:path w="3185" h="5325" extrusionOk="0">
                  <a:moveTo>
                    <a:pt x="2193" y="1"/>
                  </a:moveTo>
                  <a:cubicBezTo>
                    <a:pt x="1618" y="888"/>
                    <a:pt x="1044" y="1775"/>
                    <a:pt x="470" y="2662"/>
                  </a:cubicBezTo>
                  <a:cubicBezTo>
                    <a:pt x="314" y="2923"/>
                    <a:pt x="157" y="3184"/>
                    <a:pt x="1" y="3393"/>
                  </a:cubicBezTo>
                  <a:cubicBezTo>
                    <a:pt x="157" y="4019"/>
                    <a:pt x="261" y="4698"/>
                    <a:pt x="366" y="5324"/>
                  </a:cubicBezTo>
                  <a:lnTo>
                    <a:pt x="1044" y="4750"/>
                  </a:lnTo>
                  <a:cubicBezTo>
                    <a:pt x="1775" y="4176"/>
                    <a:pt x="2506" y="3497"/>
                    <a:pt x="3184" y="2871"/>
                  </a:cubicBezTo>
                  <a:cubicBezTo>
                    <a:pt x="3028" y="2401"/>
                    <a:pt x="2819" y="1984"/>
                    <a:pt x="2662" y="1566"/>
                  </a:cubicBezTo>
                  <a:lnTo>
                    <a:pt x="2662" y="1514"/>
                  </a:lnTo>
                  <a:cubicBezTo>
                    <a:pt x="2506" y="1044"/>
                    <a:pt x="2349" y="523"/>
                    <a:pt x="21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 name="Google Shape;349;p36"/>
            <p:cNvSpPr/>
            <p:nvPr/>
          </p:nvSpPr>
          <p:spPr>
            <a:xfrm rot="408143">
              <a:off x="6656463" y="2579716"/>
              <a:ext cx="51130" cy="69961"/>
            </a:xfrm>
            <a:custGeom>
              <a:avLst/>
              <a:gdLst/>
              <a:ahLst/>
              <a:cxnLst/>
              <a:rect l="l" t="t" r="r" b="b"/>
              <a:pathLst>
                <a:path w="2976" h="4072" extrusionOk="0">
                  <a:moveTo>
                    <a:pt x="262" y="1"/>
                  </a:moveTo>
                  <a:cubicBezTo>
                    <a:pt x="157" y="627"/>
                    <a:pt x="105" y="1306"/>
                    <a:pt x="1" y="1984"/>
                  </a:cubicBezTo>
                  <a:cubicBezTo>
                    <a:pt x="209" y="2141"/>
                    <a:pt x="418" y="2297"/>
                    <a:pt x="627" y="2506"/>
                  </a:cubicBezTo>
                  <a:cubicBezTo>
                    <a:pt x="1253" y="3028"/>
                    <a:pt x="1932" y="3550"/>
                    <a:pt x="2558" y="4072"/>
                  </a:cubicBezTo>
                  <a:cubicBezTo>
                    <a:pt x="2610" y="3602"/>
                    <a:pt x="2662" y="3185"/>
                    <a:pt x="2767" y="2767"/>
                  </a:cubicBezTo>
                  <a:lnTo>
                    <a:pt x="2767" y="2715"/>
                  </a:lnTo>
                  <a:cubicBezTo>
                    <a:pt x="2819" y="2089"/>
                    <a:pt x="2923" y="1410"/>
                    <a:pt x="2976" y="784"/>
                  </a:cubicBezTo>
                  <a:cubicBezTo>
                    <a:pt x="2297" y="523"/>
                    <a:pt x="1619" y="314"/>
                    <a:pt x="940" y="157"/>
                  </a:cubicBezTo>
                  <a:cubicBezTo>
                    <a:pt x="731" y="105"/>
                    <a:pt x="470" y="53"/>
                    <a:pt x="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 name="Google Shape;350;p36"/>
            <p:cNvSpPr/>
            <p:nvPr/>
          </p:nvSpPr>
          <p:spPr>
            <a:xfrm rot="408143">
              <a:off x="6637182" y="2741825"/>
              <a:ext cx="52024" cy="69067"/>
            </a:xfrm>
            <a:custGeom>
              <a:avLst/>
              <a:gdLst/>
              <a:ahLst/>
              <a:cxnLst/>
              <a:rect l="l" t="t" r="r" b="b"/>
              <a:pathLst>
                <a:path w="3028" h="4020" extrusionOk="0">
                  <a:moveTo>
                    <a:pt x="2506" y="1"/>
                  </a:moveTo>
                  <a:cubicBezTo>
                    <a:pt x="1880" y="471"/>
                    <a:pt x="1253" y="940"/>
                    <a:pt x="627" y="1514"/>
                  </a:cubicBezTo>
                  <a:lnTo>
                    <a:pt x="1" y="2036"/>
                  </a:lnTo>
                  <a:cubicBezTo>
                    <a:pt x="53" y="2715"/>
                    <a:pt x="105" y="3341"/>
                    <a:pt x="209" y="4020"/>
                  </a:cubicBezTo>
                  <a:cubicBezTo>
                    <a:pt x="418" y="3967"/>
                    <a:pt x="679" y="3915"/>
                    <a:pt x="940" y="3863"/>
                  </a:cubicBezTo>
                  <a:cubicBezTo>
                    <a:pt x="1619" y="3654"/>
                    <a:pt x="2349" y="3445"/>
                    <a:pt x="3028" y="3185"/>
                  </a:cubicBezTo>
                  <a:cubicBezTo>
                    <a:pt x="2767" y="2141"/>
                    <a:pt x="2610" y="1045"/>
                    <a:pt x="25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 name="Google Shape;351;p36"/>
            <p:cNvSpPr/>
            <p:nvPr/>
          </p:nvSpPr>
          <p:spPr>
            <a:xfrm rot="408143">
              <a:off x="6683156" y="2490861"/>
              <a:ext cx="51130" cy="87898"/>
            </a:xfrm>
            <a:custGeom>
              <a:avLst/>
              <a:gdLst/>
              <a:ahLst/>
              <a:cxnLst/>
              <a:rect l="l" t="t" r="r" b="b"/>
              <a:pathLst>
                <a:path w="2976" h="5116" extrusionOk="0">
                  <a:moveTo>
                    <a:pt x="470" y="0"/>
                  </a:moveTo>
                  <a:cubicBezTo>
                    <a:pt x="313" y="574"/>
                    <a:pt x="157" y="1201"/>
                    <a:pt x="0" y="1775"/>
                  </a:cubicBezTo>
                  <a:cubicBezTo>
                    <a:pt x="157" y="2088"/>
                    <a:pt x="366" y="2349"/>
                    <a:pt x="522" y="2662"/>
                  </a:cubicBezTo>
                  <a:cubicBezTo>
                    <a:pt x="1044" y="3497"/>
                    <a:pt x="1618" y="4332"/>
                    <a:pt x="2192" y="5115"/>
                  </a:cubicBezTo>
                  <a:cubicBezTo>
                    <a:pt x="2349" y="4124"/>
                    <a:pt x="2610" y="3132"/>
                    <a:pt x="2975" y="2192"/>
                  </a:cubicBezTo>
                  <a:cubicBezTo>
                    <a:pt x="2349" y="1618"/>
                    <a:pt x="1723" y="1044"/>
                    <a:pt x="1096" y="522"/>
                  </a:cubicBezTo>
                  <a:cubicBezTo>
                    <a:pt x="888" y="366"/>
                    <a:pt x="679" y="157"/>
                    <a:pt x="4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 name="Google Shape;352;p36"/>
            <p:cNvSpPr/>
            <p:nvPr/>
          </p:nvSpPr>
          <p:spPr>
            <a:xfrm rot="408143">
              <a:off x="6662167" y="2873426"/>
              <a:ext cx="55615" cy="113892"/>
            </a:xfrm>
            <a:custGeom>
              <a:avLst/>
              <a:gdLst/>
              <a:ahLst/>
              <a:cxnLst/>
              <a:rect l="l" t="t" r="r" b="b"/>
              <a:pathLst>
                <a:path w="3237" h="6629" extrusionOk="0">
                  <a:moveTo>
                    <a:pt x="1984" y="0"/>
                  </a:moveTo>
                  <a:cubicBezTo>
                    <a:pt x="1462" y="1253"/>
                    <a:pt x="993" y="2505"/>
                    <a:pt x="523" y="3810"/>
                  </a:cubicBezTo>
                  <a:cubicBezTo>
                    <a:pt x="314" y="4280"/>
                    <a:pt x="157" y="4750"/>
                    <a:pt x="1" y="5219"/>
                  </a:cubicBezTo>
                  <a:cubicBezTo>
                    <a:pt x="210" y="5689"/>
                    <a:pt x="418" y="6159"/>
                    <a:pt x="627" y="6628"/>
                  </a:cubicBezTo>
                  <a:cubicBezTo>
                    <a:pt x="836" y="6263"/>
                    <a:pt x="1097" y="5898"/>
                    <a:pt x="1358" y="5532"/>
                  </a:cubicBezTo>
                  <a:cubicBezTo>
                    <a:pt x="1984" y="4489"/>
                    <a:pt x="2610" y="3445"/>
                    <a:pt x="3237" y="2349"/>
                  </a:cubicBezTo>
                  <a:cubicBezTo>
                    <a:pt x="2767" y="1618"/>
                    <a:pt x="2350" y="835"/>
                    <a:pt x="19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 name="Google Shape;353;p36"/>
            <p:cNvSpPr/>
            <p:nvPr/>
          </p:nvSpPr>
          <p:spPr>
            <a:xfrm rot="408143">
              <a:off x="8497470" y="3213688"/>
              <a:ext cx="524586" cy="470792"/>
            </a:xfrm>
            <a:custGeom>
              <a:avLst/>
              <a:gdLst/>
              <a:ahLst/>
              <a:cxnLst/>
              <a:rect l="l" t="t" r="r" b="b"/>
              <a:pathLst>
                <a:path w="30533" h="27402" extrusionOk="0">
                  <a:moveTo>
                    <a:pt x="18685" y="27349"/>
                  </a:moveTo>
                  <a:cubicBezTo>
                    <a:pt x="13205" y="22600"/>
                    <a:pt x="5846" y="19155"/>
                    <a:pt x="1" y="17328"/>
                  </a:cubicBezTo>
                  <a:cubicBezTo>
                    <a:pt x="888" y="17120"/>
                    <a:pt x="4333" y="5637"/>
                    <a:pt x="7882" y="1"/>
                  </a:cubicBezTo>
                  <a:cubicBezTo>
                    <a:pt x="9552" y="2715"/>
                    <a:pt x="18425" y="5898"/>
                    <a:pt x="24635" y="7360"/>
                  </a:cubicBezTo>
                  <a:cubicBezTo>
                    <a:pt x="30533" y="8821"/>
                    <a:pt x="29802" y="25209"/>
                    <a:pt x="18685" y="2740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 name="Google Shape;354;p36"/>
            <p:cNvSpPr/>
            <p:nvPr/>
          </p:nvSpPr>
          <p:spPr>
            <a:xfrm rot="408143">
              <a:off x="8478316" y="3462527"/>
              <a:ext cx="494090" cy="307831"/>
            </a:xfrm>
            <a:custGeom>
              <a:avLst/>
              <a:gdLst/>
              <a:ahLst/>
              <a:cxnLst/>
              <a:rect l="l" t="t" r="r" b="b"/>
              <a:pathLst>
                <a:path w="28758" h="17917" extrusionOk="0">
                  <a:moveTo>
                    <a:pt x="882" y="1"/>
                  </a:moveTo>
                  <a:cubicBezTo>
                    <a:pt x="762" y="1"/>
                    <a:pt x="642" y="5"/>
                    <a:pt x="522" y="15"/>
                  </a:cubicBezTo>
                  <a:cubicBezTo>
                    <a:pt x="365" y="275"/>
                    <a:pt x="157" y="589"/>
                    <a:pt x="0" y="850"/>
                  </a:cubicBezTo>
                  <a:cubicBezTo>
                    <a:pt x="104" y="850"/>
                    <a:pt x="261" y="797"/>
                    <a:pt x="365" y="797"/>
                  </a:cubicBezTo>
                  <a:cubicBezTo>
                    <a:pt x="522" y="784"/>
                    <a:pt x="679" y="778"/>
                    <a:pt x="835" y="778"/>
                  </a:cubicBezTo>
                  <a:cubicBezTo>
                    <a:pt x="1305" y="778"/>
                    <a:pt x="1775" y="837"/>
                    <a:pt x="2244" y="954"/>
                  </a:cubicBezTo>
                  <a:cubicBezTo>
                    <a:pt x="3497" y="1163"/>
                    <a:pt x="4697" y="1632"/>
                    <a:pt x="5793" y="2102"/>
                  </a:cubicBezTo>
                  <a:cubicBezTo>
                    <a:pt x="8090" y="3042"/>
                    <a:pt x="10125" y="4242"/>
                    <a:pt x="12004" y="5338"/>
                  </a:cubicBezTo>
                  <a:cubicBezTo>
                    <a:pt x="15710" y="7635"/>
                    <a:pt x="18789" y="9879"/>
                    <a:pt x="21294" y="11758"/>
                  </a:cubicBezTo>
                  <a:cubicBezTo>
                    <a:pt x="26252" y="15515"/>
                    <a:pt x="28758" y="17916"/>
                    <a:pt x="28758" y="17916"/>
                  </a:cubicBezTo>
                  <a:cubicBezTo>
                    <a:pt x="28758" y="17916"/>
                    <a:pt x="26409" y="15515"/>
                    <a:pt x="21555" y="11601"/>
                  </a:cubicBezTo>
                  <a:lnTo>
                    <a:pt x="21607" y="11601"/>
                  </a:lnTo>
                  <a:cubicBezTo>
                    <a:pt x="19154" y="9670"/>
                    <a:pt x="16179" y="7374"/>
                    <a:pt x="12422" y="4973"/>
                  </a:cubicBezTo>
                  <a:cubicBezTo>
                    <a:pt x="10543" y="3772"/>
                    <a:pt x="8507" y="2520"/>
                    <a:pt x="6211" y="1476"/>
                  </a:cubicBezTo>
                  <a:cubicBezTo>
                    <a:pt x="5063" y="954"/>
                    <a:pt x="3810" y="484"/>
                    <a:pt x="2453" y="223"/>
                  </a:cubicBezTo>
                  <a:cubicBezTo>
                    <a:pt x="1981" y="94"/>
                    <a:pt x="1438"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 name="Google Shape;355;p36"/>
            <p:cNvSpPr/>
            <p:nvPr/>
          </p:nvSpPr>
          <p:spPr>
            <a:xfrm rot="408143">
              <a:off x="8505768" y="3430550"/>
              <a:ext cx="504845" cy="305821"/>
            </a:xfrm>
            <a:custGeom>
              <a:avLst/>
              <a:gdLst/>
              <a:ahLst/>
              <a:cxnLst/>
              <a:rect l="l" t="t" r="r" b="b"/>
              <a:pathLst>
                <a:path w="29384" h="17800" extrusionOk="0">
                  <a:moveTo>
                    <a:pt x="470" y="1"/>
                  </a:moveTo>
                  <a:cubicBezTo>
                    <a:pt x="313" y="262"/>
                    <a:pt x="157" y="523"/>
                    <a:pt x="0" y="732"/>
                  </a:cubicBezTo>
                  <a:cubicBezTo>
                    <a:pt x="2140" y="1149"/>
                    <a:pt x="4175" y="1880"/>
                    <a:pt x="6054" y="2663"/>
                  </a:cubicBezTo>
                  <a:cubicBezTo>
                    <a:pt x="8299" y="3602"/>
                    <a:pt x="10386" y="4698"/>
                    <a:pt x="12265" y="5794"/>
                  </a:cubicBezTo>
                  <a:cubicBezTo>
                    <a:pt x="16075" y="7986"/>
                    <a:pt x="19207" y="10126"/>
                    <a:pt x="21712" y="11953"/>
                  </a:cubicBezTo>
                  <a:cubicBezTo>
                    <a:pt x="26718" y="15514"/>
                    <a:pt x="29325" y="17799"/>
                    <a:pt x="29383" y="17799"/>
                  </a:cubicBezTo>
                  <a:cubicBezTo>
                    <a:pt x="29383" y="17799"/>
                    <a:pt x="29383" y="17799"/>
                    <a:pt x="29383" y="17799"/>
                  </a:cubicBezTo>
                  <a:lnTo>
                    <a:pt x="29383" y="17799"/>
                  </a:lnTo>
                  <a:cubicBezTo>
                    <a:pt x="29383" y="17799"/>
                    <a:pt x="29383" y="17799"/>
                    <a:pt x="29383" y="17799"/>
                  </a:cubicBezTo>
                  <a:cubicBezTo>
                    <a:pt x="29384" y="17799"/>
                    <a:pt x="29384" y="17799"/>
                    <a:pt x="29384" y="17798"/>
                  </a:cubicBezTo>
                  <a:lnTo>
                    <a:pt x="29384" y="17798"/>
                  </a:lnTo>
                  <a:cubicBezTo>
                    <a:pt x="29384" y="17799"/>
                    <a:pt x="29384" y="17799"/>
                    <a:pt x="29383" y="17799"/>
                  </a:cubicBezTo>
                  <a:lnTo>
                    <a:pt x="29383" y="17799"/>
                  </a:lnTo>
                  <a:cubicBezTo>
                    <a:pt x="29328" y="17799"/>
                    <a:pt x="26876" y="15512"/>
                    <a:pt x="22025" y="11796"/>
                  </a:cubicBezTo>
                  <a:cubicBezTo>
                    <a:pt x="19572" y="9969"/>
                    <a:pt x="16493" y="7725"/>
                    <a:pt x="12683" y="5429"/>
                  </a:cubicBezTo>
                  <a:cubicBezTo>
                    <a:pt x="10804" y="4281"/>
                    <a:pt x="8716" y="3132"/>
                    <a:pt x="6420" y="2089"/>
                  </a:cubicBezTo>
                  <a:cubicBezTo>
                    <a:pt x="4593" y="1253"/>
                    <a:pt x="2610" y="471"/>
                    <a:pt x="4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 name="Google Shape;356;p36"/>
            <p:cNvSpPr/>
            <p:nvPr/>
          </p:nvSpPr>
          <p:spPr>
            <a:xfrm rot="408143">
              <a:off x="8537334" y="3392626"/>
              <a:ext cx="519208" cy="277111"/>
            </a:xfrm>
            <a:custGeom>
              <a:avLst/>
              <a:gdLst/>
              <a:ahLst/>
              <a:cxnLst/>
              <a:rect l="l" t="t" r="r" b="b"/>
              <a:pathLst>
                <a:path w="30220" h="16129" extrusionOk="0">
                  <a:moveTo>
                    <a:pt x="366" y="1"/>
                  </a:moveTo>
                  <a:cubicBezTo>
                    <a:pt x="261" y="210"/>
                    <a:pt x="157" y="471"/>
                    <a:pt x="0" y="679"/>
                  </a:cubicBezTo>
                  <a:cubicBezTo>
                    <a:pt x="9447" y="4437"/>
                    <a:pt x="16806" y="8456"/>
                    <a:pt x="21921" y="11326"/>
                  </a:cubicBezTo>
                  <a:cubicBezTo>
                    <a:pt x="27244" y="14354"/>
                    <a:pt x="30219" y="16128"/>
                    <a:pt x="30219" y="16128"/>
                  </a:cubicBezTo>
                  <a:cubicBezTo>
                    <a:pt x="30219" y="16128"/>
                    <a:pt x="27401" y="14301"/>
                    <a:pt x="22182" y="11170"/>
                  </a:cubicBezTo>
                  <a:cubicBezTo>
                    <a:pt x="19572" y="9604"/>
                    <a:pt x="16336" y="7673"/>
                    <a:pt x="12422" y="5638"/>
                  </a:cubicBezTo>
                  <a:cubicBezTo>
                    <a:pt x="8925" y="3811"/>
                    <a:pt x="4906" y="1880"/>
                    <a:pt x="3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 name="Google Shape;357;p36"/>
            <p:cNvSpPr/>
            <p:nvPr/>
          </p:nvSpPr>
          <p:spPr>
            <a:xfrm rot="408143">
              <a:off x="8605029" y="3293305"/>
              <a:ext cx="599907" cy="208611"/>
            </a:xfrm>
            <a:custGeom>
              <a:avLst/>
              <a:gdLst/>
              <a:ahLst/>
              <a:cxnLst/>
              <a:rect l="l" t="t" r="r" b="b"/>
              <a:pathLst>
                <a:path w="34917" h="12142" extrusionOk="0">
                  <a:moveTo>
                    <a:pt x="314" y="0"/>
                  </a:moveTo>
                  <a:cubicBezTo>
                    <a:pt x="209" y="261"/>
                    <a:pt x="105" y="522"/>
                    <a:pt x="0" y="783"/>
                  </a:cubicBezTo>
                  <a:cubicBezTo>
                    <a:pt x="679" y="1253"/>
                    <a:pt x="1357" y="1722"/>
                    <a:pt x="2036" y="2140"/>
                  </a:cubicBezTo>
                  <a:cubicBezTo>
                    <a:pt x="3288" y="2871"/>
                    <a:pt x="4489" y="3549"/>
                    <a:pt x="5741" y="4175"/>
                  </a:cubicBezTo>
                  <a:cubicBezTo>
                    <a:pt x="8142" y="5480"/>
                    <a:pt x="10491" y="6524"/>
                    <a:pt x="12683" y="7463"/>
                  </a:cubicBezTo>
                  <a:cubicBezTo>
                    <a:pt x="17171" y="9342"/>
                    <a:pt x="21138" y="10647"/>
                    <a:pt x="24478" y="11378"/>
                  </a:cubicBezTo>
                  <a:cubicBezTo>
                    <a:pt x="26931" y="11914"/>
                    <a:pt x="29019" y="12141"/>
                    <a:pt x="30657" y="12141"/>
                  </a:cubicBezTo>
                  <a:cubicBezTo>
                    <a:pt x="31250" y="12141"/>
                    <a:pt x="31783" y="12112"/>
                    <a:pt x="32255" y="12056"/>
                  </a:cubicBezTo>
                  <a:cubicBezTo>
                    <a:pt x="34081" y="11900"/>
                    <a:pt x="34916" y="11378"/>
                    <a:pt x="34916" y="11378"/>
                  </a:cubicBezTo>
                  <a:lnTo>
                    <a:pt x="34916" y="11378"/>
                  </a:lnTo>
                  <a:cubicBezTo>
                    <a:pt x="34916" y="11378"/>
                    <a:pt x="34081" y="11848"/>
                    <a:pt x="32307" y="12004"/>
                  </a:cubicBezTo>
                  <a:cubicBezTo>
                    <a:pt x="31962" y="12035"/>
                    <a:pt x="31582" y="12052"/>
                    <a:pt x="31169" y="12052"/>
                  </a:cubicBezTo>
                  <a:cubicBezTo>
                    <a:pt x="29514" y="12052"/>
                    <a:pt x="27317" y="11785"/>
                    <a:pt x="24687" y="11117"/>
                  </a:cubicBezTo>
                  <a:cubicBezTo>
                    <a:pt x="21399" y="10334"/>
                    <a:pt x="17485" y="8977"/>
                    <a:pt x="13100" y="7046"/>
                  </a:cubicBezTo>
                  <a:cubicBezTo>
                    <a:pt x="10908" y="6054"/>
                    <a:pt x="8560" y="4958"/>
                    <a:pt x="6159" y="3653"/>
                  </a:cubicBezTo>
                  <a:cubicBezTo>
                    <a:pt x="4959" y="2975"/>
                    <a:pt x="3706" y="2296"/>
                    <a:pt x="2506" y="1514"/>
                  </a:cubicBezTo>
                  <a:cubicBezTo>
                    <a:pt x="1775" y="1044"/>
                    <a:pt x="1044" y="522"/>
                    <a:pt x="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 name="Google Shape;358;p36"/>
            <p:cNvSpPr/>
            <p:nvPr/>
          </p:nvSpPr>
          <p:spPr>
            <a:xfrm rot="408143">
              <a:off x="8623102" y="3258567"/>
              <a:ext cx="617844" cy="203285"/>
            </a:xfrm>
            <a:custGeom>
              <a:avLst/>
              <a:gdLst/>
              <a:ahLst/>
              <a:cxnLst/>
              <a:rect l="l" t="t" r="r" b="b"/>
              <a:pathLst>
                <a:path w="35961" h="11832" extrusionOk="0">
                  <a:moveTo>
                    <a:pt x="261" y="1"/>
                  </a:moveTo>
                  <a:cubicBezTo>
                    <a:pt x="157" y="314"/>
                    <a:pt x="52" y="575"/>
                    <a:pt x="0" y="836"/>
                  </a:cubicBezTo>
                  <a:cubicBezTo>
                    <a:pt x="574" y="1358"/>
                    <a:pt x="1201" y="1776"/>
                    <a:pt x="1775" y="2193"/>
                  </a:cubicBezTo>
                  <a:cubicBezTo>
                    <a:pt x="3027" y="3028"/>
                    <a:pt x="4280" y="3759"/>
                    <a:pt x="5533" y="4385"/>
                  </a:cubicBezTo>
                  <a:cubicBezTo>
                    <a:pt x="8038" y="5690"/>
                    <a:pt x="10491" y="6734"/>
                    <a:pt x="12839" y="7621"/>
                  </a:cubicBezTo>
                  <a:cubicBezTo>
                    <a:pt x="17484" y="9396"/>
                    <a:pt x="21660" y="10492"/>
                    <a:pt x="25157" y="11118"/>
                  </a:cubicBezTo>
                  <a:cubicBezTo>
                    <a:pt x="27874" y="11653"/>
                    <a:pt x="30170" y="11831"/>
                    <a:pt x="31915" y="11831"/>
                  </a:cubicBezTo>
                  <a:cubicBezTo>
                    <a:pt x="32381" y="11831"/>
                    <a:pt x="32809" y="11818"/>
                    <a:pt x="33194" y="11796"/>
                  </a:cubicBezTo>
                  <a:cubicBezTo>
                    <a:pt x="35072" y="11640"/>
                    <a:pt x="35960" y="11222"/>
                    <a:pt x="35960" y="11222"/>
                  </a:cubicBezTo>
                  <a:lnTo>
                    <a:pt x="35960" y="11222"/>
                  </a:lnTo>
                  <a:cubicBezTo>
                    <a:pt x="35960" y="11222"/>
                    <a:pt x="35072" y="11588"/>
                    <a:pt x="33246" y="11692"/>
                  </a:cubicBezTo>
                  <a:cubicBezTo>
                    <a:pt x="32962" y="11709"/>
                    <a:pt x="32653" y="11717"/>
                    <a:pt x="32322" y="11717"/>
                  </a:cubicBezTo>
                  <a:cubicBezTo>
                    <a:pt x="30584" y="11717"/>
                    <a:pt x="28214" y="11479"/>
                    <a:pt x="25365" y="10909"/>
                  </a:cubicBezTo>
                  <a:cubicBezTo>
                    <a:pt x="21973" y="10178"/>
                    <a:pt x="17850" y="9030"/>
                    <a:pt x="13205" y="7203"/>
                  </a:cubicBezTo>
                  <a:cubicBezTo>
                    <a:pt x="10908" y="6264"/>
                    <a:pt x="8455" y="5168"/>
                    <a:pt x="6002" y="3863"/>
                  </a:cubicBezTo>
                  <a:cubicBezTo>
                    <a:pt x="4750" y="3185"/>
                    <a:pt x="3497" y="2454"/>
                    <a:pt x="2297" y="1619"/>
                  </a:cubicBezTo>
                  <a:cubicBezTo>
                    <a:pt x="1566" y="1097"/>
                    <a:pt x="887" y="575"/>
                    <a:pt x="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 name="Google Shape;359;p36"/>
            <p:cNvSpPr/>
            <p:nvPr/>
          </p:nvSpPr>
          <p:spPr>
            <a:xfrm rot="408143">
              <a:off x="8427825" y="3496939"/>
              <a:ext cx="494107" cy="282833"/>
            </a:xfrm>
            <a:custGeom>
              <a:avLst/>
              <a:gdLst/>
              <a:ahLst/>
              <a:cxnLst/>
              <a:rect l="l" t="t" r="r" b="b"/>
              <a:pathLst>
                <a:path w="28759" h="16462" extrusionOk="0">
                  <a:moveTo>
                    <a:pt x="4883" y="1"/>
                  </a:moveTo>
                  <a:cubicBezTo>
                    <a:pt x="4443" y="1"/>
                    <a:pt x="4022" y="49"/>
                    <a:pt x="3602" y="126"/>
                  </a:cubicBezTo>
                  <a:cubicBezTo>
                    <a:pt x="2611" y="282"/>
                    <a:pt x="1775" y="647"/>
                    <a:pt x="993" y="1013"/>
                  </a:cubicBezTo>
                  <a:cubicBezTo>
                    <a:pt x="679" y="1483"/>
                    <a:pt x="366" y="1900"/>
                    <a:pt x="1" y="2370"/>
                  </a:cubicBezTo>
                  <a:cubicBezTo>
                    <a:pt x="366" y="2213"/>
                    <a:pt x="732" y="2057"/>
                    <a:pt x="1149" y="1900"/>
                  </a:cubicBezTo>
                  <a:cubicBezTo>
                    <a:pt x="1932" y="1587"/>
                    <a:pt x="2819" y="1326"/>
                    <a:pt x="3759" y="1222"/>
                  </a:cubicBezTo>
                  <a:cubicBezTo>
                    <a:pt x="4228" y="1222"/>
                    <a:pt x="4698" y="1222"/>
                    <a:pt x="5168" y="1326"/>
                  </a:cubicBezTo>
                  <a:cubicBezTo>
                    <a:pt x="5429" y="1326"/>
                    <a:pt x="5638" y="1430"/>
                    <a:pt x="5846" y="1483"/>
                  </a:cubicBezTo>
                  <a:cubicBezTo>
                    <a:pt x="6107" y="1587"/>
                    <a:pt x="6264" y="1691"/>
                    <a:pt x="6525" y="1796"/>
                  </a:cubicBezTo>
                  <a:cubicBezTo>
                    <a:pt x="8560" y="2892"/>
                    <a:pt x="10700" y="4196"/>
                    <a:pt x="12892" y="5658"/>
                  </a:cubicBezTo>
                  <a:cubicBezTo>
                    <a:pt x="17329" y="8476"/>
                    <a:pt x="21295" y="11242"/>
                    <a:pt x="24166" y="13226"/>
                  </a:cubicBezTo>
                  <a:lnTo>
                    <a:pt x="28758" y="16462"/>
                  </a:lnTo>
                  <a:cubicBezTo>
                    <a:pt x="28758" y="16462"/>
                    <a:pt x="27297" y="14896"/>
                    <a:pt x="24688" y="12547"/>
                  </a:cubicBezTo>
                  <a:cubicBezTo>
                    <a:pt x="22078" y="10251"/>
                    <a:pt x="18320" y="7119"/>
                    <a:pt x="13832" y="4196"/>
                  </a:cubicBezTo>
                  <a:cubicBezTo>
                    <a:pt x="11535" y="2787"/>
                    <a:pt x="9291" y="1535"/>
                    <a:pt x="7203" y="543"/>
                  </a:cubicBezTo>
                  <a:cubicBezTo>
                    <a:pt x="6942" y="439"/>
                    <a:pt x="6577" y="282"/>
                    <a:pt x="6316" y="178"/>
                  </a:cubicBezTo>
                  <a:cubicBezTo>
                    <a:pt x="6003" y="126"/>
                    <a:pt x="5690" y="21"/>
                    <a:pt x="5377" y="21"/>
                  </a:cubicBezTo>
                  <a:cubicBezTo>
                    <a:pt x="5209" y="7"/>
                    <a:pt x="5045"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 name="Google Shape;360;p36"/>
            <p:cNvSpPr/>
            <p:nvPr/>
          </p:nvSpPr>
          <p:spPr>
            <a:xfrm rot="408143">
              <a:off x="8637228" y="3223471"/>
              <a:ext cx="577486" cy="185674"/>
            </a:xfrm>
            <a:custGeom>
              <a:avLst/>
              <a:gdLst/>
              <a:ahLst/>
              <a:cxnLst/>
              <a:rect l="l" t="t" r="r" b="b"/>
              <a:pathLst>
                <a:path w="33612" h="10807" extrusionOk="0">
                  <a:moveTo>
                    <a:pt x="261" y="1"/>
                  </a:moveTo>
                  <a:cubicBezTo>
                    <a:pt x="209" y="314"/>
                    <a:pt x="105" y="679"/>
                    <a:pt x="0" y="992"/>
                  </a:cubicBezTo>
                  <a:lnTo>
                    <a:pt x="52" y="1045"/>
                  </a:lnTo>
                  <a:cubicBezTo>
                    <a:pt x="626" y="1880"/>
                    <a:pt x="1462" y="2610"/>
                    <a:pt x="2401" y="3237"/>
                  </a:cubicBezTo>
                  <a:cubicBezTo>
                    <a:pt x="3393" y="3863"/>
                    <a:pt x="4489" y="4385"/>
                    <a:pt x="5637" y="4855"/>
                  </a:cubicBezTo>
                  <a:cubicBezTo>
                    <a:pt x="7881" y="5898"/>
                    <a:pt x="10438" y="6890"/>
                    <a:pt x="13152" y="7829"/>
                  </a:cubicBezTo>
                  <a:cubicBezTo>
                    <a:pt x="18580" y="9604"/>
                    <a:pt x="23799" y="10543"/>
                    <a:pt x="27557" y="10752"/>
                  </a:cubicBezTo>
                  <a:cubicBezTo>
                    <a:pt x="28223" y="10789"/>
                    <a:pt x="28843" y="10807"/>
                    <a:pt x="29412" y="10807"/>
                  </a:cubicBezTo>
                  <a:cubicBezTo>
                    <a:pt x="30450" y="10807"/>
                    <a:pt x="31320" y="10749"/>
                    <a:pt x="31994" y="10648"/>
                  </a:cubicBezTo>
                  <a:cubicBezTo>
                    <a:pt x="33037" y="10543"/>
                    <a:pt x="33611" y="10387"/>
                    <a:pt x="33611" y="10387"/>
                  </a:cubicBezTo>
                  <a:lnTo>
                    <a:pt x="33611" y="10387"/>
                  </a:lnTo>
                  <a:cubicBezTo>
                    <a:pt x="33611" y="10387"/>
                    <a:pt x="33356" y="10410"/>
                    <a:pt x="32877" y="10410"/>
                  </a:cubicBezTo>
                  <a:cubicBezTo>
                    <a:pt x="32637" y="10410"/>
                    <a:pt x="32342" y="10404"/>
                    <a:pt x="31994" y="10387"/>
                  </a:cubicBezTo>
                  <a:cubicBezTo>
                    <a:pt x="30950" y="10335"/>
                    <a:pt x="29488" y="10230"/>
                    <a:pt x="27662" y="9865"/>
                  </a:cubicBezTo>
                  <a:cubicBezTo>
                    <a:pt x="23956" y="9291"/>
                    <a:pt x="19050" y="7986"/>
                    <a:pt x="13674" y="6212"/>
                  </a:cubicBezTo>
                  <a:cubicBezTo>
                    <a:pt x="11013" y="5324"/>
                    <a:pt x="8455" y="4385"/>
                    <a:pt x="6159" y="3550"/>
                  </a:cubicBezTo>
                  <a:cubicBezTo>
                    <a:pt x="5011" y="3132"/>
                    <a:pt x="3915" y="2715"/>
                    <a:pt x="2975" y="2245"/>
                  </a:cubicBezTo>
                  <a:cubicBezTo>
                    <a:pt x="2088" y="1775"/>
                    <a:pt x="1305" y="1201"/>
                    <a:pt x="679" y="523"/>
                  </a:cubicBezTo>
                  <a:cubicBezTo>
                    <a:pt x="522" y="366"/>
                    <a:pt x="418" y="157"/>
                    <a:pt x="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 name="Google Shape;361;p36"/>
            <p:cNvSpPr/>
            <p:nvPr/>
          </p:nvSpPr>
          <p:spPr>
            <a:xfrm rot="408143">
              <a:off x="6826233" y="1756077"/>
              <a:ext cx="1996271" cy="2120695"/>
            </a:xfrm>
            <a:custGeom>
              <a:avLst/>
              <a:gdLst/>
              <a:ahLst/>
              <a:cxnLst/>
              <a:rect l="l" t="t" r="r" b="b"/>
              <a:pathLst>
                <a:path w="116191" h="123433" extrusionOk="0">
                  <a:moveTo>
                    <a:pt x="53914" y="1"/>
                  </a:moveTo>
                  <a:cubicBezTo>
                    <a:pt x="21399" y="1"/>
                    <a:pt x="3184" y="23017"/>
                    <a:pt x="1514" y="50574"/>
                  </a:cubicBezTo>
                  <a:cubicBezTo>
                    <a:pt x="1096" y="56942"/>
                    <a:pt x="0" y="63674"/>
                    <a:pt x="992" y="70198"/>
                  </a:cubicBezTo>
                  <a:cubicBezTo>
                    <a:pt x="2506" y="79854"/>
                    <a:pt x="3654" y="92223"/>
                    <a:pt x="8508" y="101983"/>
                  </a:cubicBezTo>
                  <a:cubicBezTo>
                    <a:pt x="13935" y="112891"/>
                    <a:pt x="23800" y="120772"/>
                    <a:pt x="40762" y="122964"/>
                  </a:cubicBezTo>
                  <a:cubicBezTo>
                    <a:pt x="43108" y="123264"/>
                    <a:pt x="45703" y="123432"/>
                    <a:pt x="48471" y="123432"/>
                  </a:cubicBezTo>
                  <a:cubicBezTo>
                    <a:pt x="74634" y="123432"/>
                    <a:pt x="116190" y="108395"/>
                    <a:pt x="108402" y="47130"/>
                  </a:cubicBezTo>
                  <a:cubicBezTo>
                    <a:pt x="105427" y="23435"/>
                    <a:pt x="77035" y="1"/>
                    <a:pt x="5391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 name="Google Shape;362;p36"/>
            <p:cNvSpPr/>
            <p:nvPr/>
          </p:nvSpPr>
          <p:spPr>
            <a:xfrm rot="408143">
              <a:off x="7419444" y="3363956"/>
              <a:ext cx="694952" cy="101110"/>
            </a:xfrm>
            <a:custGeom>
              <a:avLst/>
              <a:gdLst/>
              <a:ahLst/>
              <a:cxnLst/>
              <a:rect l="l" t="t" r="r" b="b"/>
              <a:pathLst>
                <a:path w="40449" h="5885" extrusionOk="0">
                  <a:moveTo>
                    <a:pt x="0" y="1"/>
                  </a:moveTo>
                  <a:cubicBezTo>
                    <a:pt x="0" y="1"/>
                    <a:pt x="157" y="210"/>
                    <a:pt x="522" y="627"/>
                  </a:cubicBezTo>
                  <a:cubicBezTo>
                    <a:pt x="888" y="1045"/>
                    <a:pt x="1409" y="1619"/>
                    <a:pt x="2192" y="2297"/>
                  </a:cubicBezTo>
                  <a:cubicBezTo>
                    <a:pt x="2610" y="2663"/>
                    <a:pt x="3080" y="3028"/>
                    <a:pt x="3706" y="3289"/>
                  </a:cubicBezTo>
                  <a:cubicBezTo>
                    <a:pt x="4019" y="3393"/>
                    <a:pt x="4332" y="3498"/>
                    <a:pt x="4698" y="3498"/>
                  </a:cubicBezTo>
                  <a:cubicBezTo>
                    <a:pt x="5011" y="3498"/>
                    <a:pt x="5428" y="3498"/>
                    <a:pt x="5741" y="3341"/>
                  </a:cubicBezTo>
                  <a:cubicBezTo>
                    <a:pt x="6472" y="3132"/>
                    <a:pt x="6994" y="2506"/>
                    <a:pt x="7516" y="1932"/>
                  </a:cubicBezTo>
                  <a:cubicBezTo>
                    <a:pt x="7777" y="1671"/>
                    <a:pt x="8090" y="1410"/>
                    <a:pt x="8403" y="1201"/>
                  </a:cubicBezTo>
                  <a:cubicBezTo>
                    <a:pt x="8573" y="1129"/>
                    <a:pt x="8742" y="1090"/>
                    <a:pt x="8917" y="1090"/>
                  </a:cubicBezTo>
                  <a:cubicBezTo>
                    <a:pt x="9119" y="1090"/>
                    <a:pt x="9328" y="1142"/>
                    <a:pt x="9551" y="1254"/>
                  </a:cubicBezTo>
                  <a:cubicBezTo>
                    <a:pt x="9708" y="1306"/>
                    <a:pt x="9917" y="1410"/>
                    <a:pt x="10125" y="1567"/>
                  </a:cubicBezTo>
                  <a:lnTo>
                    <a:pt x="10752" y="1984"/>
                  </a:lnTo>
                  <a:cubicBezTo>
                    <a:pt x="11169" y="2297"/>
                    <a:pt x="11587" y="2611"/>
                    <a:pt x="12057" y="2924"/>
                  </a:cubicBezTo>
                  <a:cubicBezTo>
                    <a:pt x="12526" y="3237"/>
                    <a:pt x="12996" y="3550"/>
                    <a:pt x="13570" y="3759"/>
                  </a:cubicBezTo>
                  <a:cubicBezTo>
                    <a:pt x="14092" y="4020"/>
                    <a:pt x="14718" y="4176"/>
                    <a:pt x="15292" y="4281"/>
                  </a:cubicBezTo>
                  <a:cubicBezTo>
                    <a:pt x="15834" y="4351"/>
                    <a:pt x="16387" y="4380"/>
                    <a:pt x="16940" y="4380"/>
                  </a:cubicBezTo>
                  <a:cubicBezTo>
                    <a:pt x="17613" y="4380"/>
                    <a:pt x="18287" y="4338"/>
                    <a:pt x="18946" y="4281"/>
                  </a:cubicBezTo>
                  <a:cubicBezTo>
                    <a:pt x="19229" y="4268"/>
                    <a:pt x="19515" y="4262"/>
                    <a:pt x="19805" y="4262"/>
                  </a:cubicBezTo>
                  <a:cubicBezTo>
                    <a:pt x="20741" y="4262"/>
                    <a:pt x="21707" y="4330"/>
                    <a:pt x="22704" y="4489"/>
                  </a:cubicBezTo>
                  <a:cubicBezTo>
                    <a:pt x="25313" y="4855"/>
                    <a:pt x="28131" y="5638"/>
                    <a:pt x="31263" y="5846"/>
                  </a:cubicBezTo>
                  <a:cubicBezTo>
                    <a:pt x="31630" y="5872"/>
                    <a:pt x="32004" y="5885"/>
                    <a:pt x="32382" y="5885"/>
                  </a:cubicBezTo>
                  <a:cubicBezTo>
                    <a:pt x="33562" y="5885"/>
                    <a:pt x="34787" y="5758"/>
                    <a:pt x="36012" y="5481"/>
                  </a:cubicBezTo>
                  <a:cubicBezTo>
                    <a:pt x="37578" y="5064"/>
                    <a:pt x="39092" y="4437"/>
                    <a:pt x="40449" y="3550"/>
                  </a:cubicBezTo>
                  <a:lnTo>
                    <a:pt x="39509" y="2245"/>
                  </a:lnTo>
                  <a:cubicBezTo>
                    <a:pt x="38257" y="3080"/>
                    <a:pt x="36847" y="3759"/>
                    <a:pt x="35438" y="4124"/>
                  </a:cubicBezTo>
                  <a:cubicBezTo>
                    <a:pt x="34208" y="4432"/>
                    <a:pt x="32978" y="4554"/>
                    <a:pt x="31748" y="4554"/>
                  </a:cubicBezTo>
                  <a:cubicBezTo>
                    <a:pt x="31517" y="4554"/>
                    <a:pt x="31286" y="4550"/>
                    <a:pt x="31054" y="4542"/>
                  </a:cubicBezTo>
                  <a:cubicBezTo>
                    <a:pt x="28079" y="4437"/>
                    <a:pt x="25209" y="3707"/>
                    <a:pt x="22495" y="3446"/>
                  </a:cubicBezTo>
                  <a:cubicBezTo>
                    <a:pt x="21816" y="3367"/>
                    <a:pt x="21151" y="3328"/>
                    <a:pt x="20498" y="3328"/>
                  </a:cubicBezTo>
                  <a:cubicBezTo>
                    <a:pt x="19846" y="3328"/>
                    <a:pt x="19207" y="3367"/>
                    <a:pt x="18580" y="3446"/>
                  </a:cubicBezTo>
                  <a:cubicBezTo>
                    <a:pt x="17839" y="3510"/>
                    <a:pt x="17117" y="3555"/>
                    <a:pt x="16415" y="3555"/>
                  </a:cubicBezTo>
                  <a:cubicBezTo>
                    <a:pt x="15981" y="3555"/>
                    <a:pt x="15554" y="3538"/>
                    <a:pt x="15136" y="3498"/>
                  </a:cubicBezTo>
                  <a:cubicBezTo>
                    <a:pt x="14040" y="3341"/>
                    <a:pt x="13100" y="2872"/>
                    <a:pt x="12213" y="2245"/>
                  </a:cubicBezTo>
                  <a:lnTo>
                    <a:pt x="10856" y="1410"/>
                  </a:lnTo>
                  <a:cubicBezTo>
                    <a:pt x="10439" y="1149"/>
                    <a:pt x="9969" y="836"/>
                    <a:pt x="9447" y="679"/>
                  </a:cubicBezTo>
                  <a:cubicBezTo>
                    <a:pt x="9299" y="643"/>
                    <a:pt x="9100" y="606"/>
                    <a:pt x="8903" y="606"/>
                  </a:cubicBezTo>
                  <a:cubicBezTo>
                    <a:pt x="8821" y="606"/>
                    <a:pt x="8740" y="612"/>
                    <a:pt x="8664" y="627"/>
                  </a:cubicBezTo>
                  <a:cubicBezTo>
                    <a:pt x="8403" y="679"/>
                    <a:pt x="8194" y="784"/>
                    <a:pt x="7986" y="888"/>
                  </a:cubicBezTo>
                  <a:cubicBezTo>
                    <a:pt x="7620" y="1149"/>
                    <a:pt x="7359" y="1462"/>
                    <a:pt x="7098" y="1775"/>
                  </a:cubicBezTo>
                  <a:cubicBezTo>
                    <a:pt x="6629" y="2350"/>
                    <a:pt x="6107" y="2872"/>
                    <a:pt x="5533" y="3080"/>
                  </a:cubicBezTo>
                  <a:cubicBezTo>
                    <a:pt x="5219" y="3185"/>
                    <a:pt x="4854" y="3237"/>
                    <a:pt x="4541" y="3237"/>
                  </a:cubicBezTo>
                  <a:cubicBezTo>
                    <a:pt x="4228" y="3237"/>
                    <a:pt x="3967" y="3132"/>
                    <a:pt x="3654" y="3028"/>
                  </a:cubicBezTo>
                  <a:cubicBezTo>
                    <a:pt x="3132" y="2767"/>
                    <a:pt x="2662" y="2454"/>
                    <a:pt x="2244" y="2141"/>
                  </a:cubicBezTo>
                  <a:cubicBezTo>
                    <a:pt x="1462" y="1515"/>
                    <a:pt x="888" y="940"/>
                    <a:pt x="522" y="575"/>
                  </a:cubicBezTo>
                  <a:lnTo>
                    <a:pt x="0" y="1"/>
                  </a:lnTo>
                  <a:close/>
                </a:path>
              </a:pathLst>
            </a:custGeom>
            <a:solidFill>
              <a:srgbClr val="FFA0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 name="Google Shape;363;p36"/>
            <p:cNvSpPr/>
            <p:nvPr/>
          </p:nvSpPr>
          <p:spPr>
            <a:xfrm rot="408143">
              <a:off x="7547194" y="3149752"/>
              <a:ext cx="316559" cy="75871"/>
            </a:xfrm>
            <a:custGeom>
              <a:avLst/>
              <a:gdLst/>
              <a:ahLst/>
              <a:cxnLst/>
              <a:rect l="l" t="t" r="r" b="b"/>
              <a:pathLst>
                <a:path w="18425" h="4416" extrusionOk="0">
                  <a:moveTo>
                    <a:pt x="18372" y="0"/>
                  </a:moveTo>
                  <a:cubicBezTo>
                    <a:pt x="17485" y="0"/>
                    <a:pt x="16702" y="261"/>
                    <a:pt x="16024" y="626"/>
                  </a:cubicBezTo>
                  <a:cubicBezTo>
                    <a:pt x="15345" y="940"/>
                    <a:pt x="14771" y="1357"/>
                    <a:pt x="14197" y="1722"/>
                  </a:cubicBezTo>
                  <a:cubicBezTo>
                    <a:pt x="13049" y="2505"/>
                    <a:pt x="12057" y="3288"/>
                    <a:pt x="10961" y="3706"/>
                  </a:cubicBezTo>
                  <a:cubicBezTo>
                    <a:pt x="10648" y="3810"/>
                    <a:pt x="10387" y="3862"/>
                    <a:pt x="10126" y="3914"/>
                  </a:cubicBezTo>
                  <a:cubicBezTo>
                    <a:pt x="9813" y="3967"/>
                    <a:pt x="9552" y="3967"/>
                    <a:pt x="9239" y="3967"/>
                  </a:cubicBezTo>
                  <a:cubicBezTo>
                    <a:pt x="8717" y="3967"/>
                    <a:pt x="8143" y="3862"/>
                    <a:pt x="7621" y="3706"/>
                  </a:cubicBezTo>
                  <a:cubicBezTo>
                    <a:pt x="6629" y="3340"/>
                    <a:pt x="5690" y="2871"/>
                    <a:pt x="4907" y="2401"/>
                  </a:cubicBezTo>
                  <a:cubicBezTo>
                    <a:pt x="4072" y="1983"/>
                    <a:pt x="3341" y="1618"/>
                    <a:pt x="2663" y="1357"/>
                  </a:cubicBezTo>
                  <a:cubicBezTo>
                    <a:pt x="2166" y="1204"/>
                    <a:pt x="1725" y="1107"/>
                    <a:pt x="1340" y="1107"/>
                  </a:cubicBezTo>
                  <a:cubicBezTo>
                    <a:pt x="1200" y="1107"/>
                    <a:pt x="1066" y="1120"/>
                    <a:pt x="940" y="1148"/>
                  </a:cubicBezTo>
                  <a:cubicBezTo>
                    <a:pt x="471" y="1200"/>
                    <a:pt x="157" y="1357"/>
                    <a:pt x="1" y="1461"/>
                  </a:cubicBezTo>
                  <a:cubicBezTo>
                    <a:pt x="210" y="1357"/>
                    <a:pt x="523" y="1253"/>
                    <a:pt x="993" y="1200"/>
                  </a:cubicBezTo>
                  <a:cubicBezTo>
                    <a:pt x="1071" y="1192"/>
                    <a:pt x="1152" y="1187"/>
                    <a:pt x="1236" y="1187"/>
                  </a:cubicBezTo>
                  <a:cubicBezTo>
                    <a:pt x="1657" y="1187"/>
                    <a:pt x="2149" y="1296"/>
                    <a:pt x="2715" y="1514"/>
                  </a:cubicBezTo>
                  <a:cubicBezTo>
                    <a:pt x="3341" y="1775"/>
                    <a:pt x="4072" y="2192"/>
                    <a:pt x="4855" y="2662"/>
                  </a:cubicBezTo>
                  <a:cubicBezTo>
                    <a:pt x="5638" y="3132"/>
                    <a:pt x="6577" y="3706"/>
                    <a:pt x="7621" y="4071"/>
                  </a:cubicBezTo>
                  <a:cubicBezTo>
                    <a:pt x="8235" y="4276"/>
                    <a:pt x="8915" y="4415"/>
                    <a:pt x="9606" y="4415"/>
                  </a:cubicBezTo>
                  <a:cubicBezTo>
                    <a:pt x="10147" y="4415"/>
                    <a:pt x="10695" y="4330"/>
                    <a:pt x="11222" y="4123"/>
                  </a:cubicBezTo>
                  <a:cubicBezTo>
                    <a:pt x="12422" y="3706"/>
                    <a:pt x="13466" y="2923"/>
                    <a:pt x="14615" y="2244"/>
                  </a:cubicBezTo>
                  <a:cubicBezTo>
                    <a:pt x="15189" y="1879"/>
                    <a:pt x="15763" y="1514"/>
                    <a:pt x="16441" y="1253"/>
                  </a:cubicBezTo>
                  <a:cubicBezTo>
                    <a:pt x="17003" y="972"/>
                    <a:pt x="17607" y="775"/>
                    <a:pt x="18215" y="775"/>
                  </a:cubicBezTo>
                  <a:cubicBezTo>
                    <a:pt x="18284" y="775"/>
                    <a:pt x="18355" y="778"/>
                    <a:pt x="18425" y="783"/>
                  </a:cubicBezTo>
                  <a:lnTo>
                    <a:pt x="18372" y="0"/>
                  </a:lnTo>
                  <a:close/>
                </a:path>
              </a:pathLst>
            </a:custGeom>
            <a:solidFill>
              <a:srgbClr val="FFA0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 name="Google Shape;364;p36"/>
            <p:cNvSpPr/>
            <p:nvPr/>
          </p:nvSpPr>
          <p:spPr>
            <a:xfrm rot="407863">
              <a:off x="7056850" y="1835751"/>
              <a:ext cx="1608400" cy="1983523"/>
            </a:xfrm>
            <a:custGeom>
              <a:avLst/>
              <a:gdLst/>
              <a:ahLst/>
              <a:cxnLst/>
              <a:rect l="l" t="t" r="r" b="b"/>
              <a:pathLst>
                <a:path w="94363" h="115449" extrusionOk="0">
                  <a:moveTo>
                    <a:pt x="94362" y="59708"/>
                  </a:moveTo>
                  <a:cubicBezTo>
                    <a:pt x="94362" y="88466"/>
                    <a:pt x="63517" y="115449"/>
                    <a:pt x="37839" y="115449"/>
                  </a:cubicBezTo>
                  <a:cubicBezTo>
                    <a:pt x="17275" y="115449"/>
                    <a:pt x="2296" y="108977"/>
                    <a:pt x="940" y="89144"/>
                  </a:cubicBezTo>
                  <a:cubicBezTo>
                    <a:pt x="574" y="83768"/>
                    <a:pt x="15344" y="74739"/>
                    <a:pt x="15605" y="60700"/>
                  </a:cubicBezTo>
                  <a:cubicBezTo>
                    <a:pt x="15866" y="49792"/>
                    <a:pt x="16284" y="44468"/>
                    <a:pt x="6420" y="31838"/>
                  </a:cubicBezTo>
                  <a:cubicBezTo>
                    <a:pt x="0" y="23539"/>
                    <a:pt x="887" y="1"/>
                    <a:pt x="40135" y="1"/>
                  </a:cubicBezTo>
                  <a:cubicBezTo>
                    <a:pt x="70302" y="1"/>
                    <a:pt x="94362" y="30950"/>
                    <a:pt x="94362" y="59708"/>
                  </a:cubicBezTo>
                  <a:close/>
                </a:path>
              </a:pathLst>
            </a:custGeom>
            <a:gradFill>
              <a:gsLst>
                <a:gs pos="0">
                  <a:schemeClr val="accent1"/>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 name="Google Shape;365;p36"/>
            <p:cNvSpPr/>
            <p:nvPr/>
          </p:nvSpPr>
          <p:spPr>
            <a:xfrm rot="408143">
              <a:off x="8290337" y="2613554"/>
              <a:ext cx="110302" cy="259175"/>
            </a:xfrm>
            <a:custGeom>
              <a:avLst/>
              <a:gdLst/>
              <a:ahLst/>
              <a:cxnLst/>
              <a:rect l="l" t="t" r="r" b="b"/>
              <a:pathLst>
                <a:path w="6420" h="15085" extrusionOk="0">
                  <a:moveTo>
                    <a:pt x="0" y="1"/>
                  </a:moveTo>
                  <a:cubicBezTo>
                    <a:pt x="0" y="4"/>
                    <a:pt x="1" y="6"/>
                    <a:pt x="3" y="8"/>
                  </a:cubicBezTo>
                  <a:lnTo>
                    <a:pt x="3" y="8"/>
                  </a:lnTo>
                  <a:cubicBezTo>
                    <a:pt x="1" y="6"/>
                    <a:pt x="0" y="3"/>
                    <a:pt x="0" y="1"/>
                  </a:cubicBezTo>
                  <a:close/>
                  <a:moveTo>
                    <a:pt x="3" y="8"/>
                  </a:moveTo>
                  <a:cubicBezTo>
                    <a:pt x="41" y="49"/>
                    <a:pt x="456" y="11"/>
                    <a:pt x="1201" y="210"/>
                  </a:cubicBezTo>
                  <a:cubicBezTo>
                    <a:pt x="1566" y="314"/>
                    <a:pt x="2036" y="523"/>
                    <a:pt x="2453" y="940"/>
                  </a:cubicBezTo>
                  <a:cubicBezTo>
                    <a:pt x="2871" y="1410"/>
                    <a:pt x="3132" y="2036"/>
                    <a:pt x="3341" y="2767"/>
                  </a:cubicBezTo>
                  <a:cubicBezTo>
                    <a:pt x="3654" y="4228"/>
                    <a:pt x="3654" y="6055"/>
                    <a:pt x="3654" y="8143"/>
                  </a:cubicBezTo>
                  <a:cubicBezTo>
                    <a:pt x="3654" y="9187"/>
                    <a:pt x="3654" y="10335"/>
                    <a:pt x="3915" y="11587"/>
                  </a:cubicBezTo>
                  <a:cubicBezTo>
                    <a:pt x="4019" y="12214"/>
                    <a:pt x="4176" y="12840"/>
                    <a:pt x="4489" y="13518"/>
                  </a:cubicBezTo>
                  <a:cubicBezTo>
                    <a:pt x="4854" y="14145"/>
                    <a:pt x="5428" y="14771"/>
                    <a:pt x="6159" y="15084"/>
                  </a:cubicBezTo>
                  <a:lnTo>
                    <a:pt x="6420" y="14354"/>
                  </a:lnTo>
                  <a:cubicBezTo>
                    <a:pt x="5846" y="14145"/>
                    <a:pt x="5376" y="13727"/>
                    <a:pt x="5115" y="13205"/>
                  </a:cubicBezTo>
                  <a:cubicBezTo>
                    <a:pt x="4802" y="12631"/>
                    <a:pt x="4645" y="12057"/>
                    <a:pt x="4489" y="11483"/>
                  </a:cubicBezTo>
                  <a:cubicBezTo>
                    <a:pt x="4280" y="10283"/>
                    <a:pt x="4228" y="9187"/>
                    <a:pt x="4176" y="8091"/>
                  </a:cubicBezTo>
                  <a:cubicBezTo>
                    <a:pt x="4071" y="6003"/>
                    <a:pt x="4019" y="4124"/>
                    <a:pt x="3549" y="2663"/>
                  </a:cubicBezTo>
                  <a:cubicBezTo>
                    <a:pt x="3341" y="1880"/>
                    <a:pt x="2975" y="1253"/>
                    <a:pt x="2506" y="836"/>
                  </a:cubicBezTo>
                  <a:cubicBezTo>
                    <a:pt x="2088" y="366"/>
                    <a:pt x="1566" y="210"/>
                    <a:pt x="1201" y="105"/>
                  </a:cubicBezTo>
                  <a:cubicBezTo>
                    <a:pt x="783" y="27"/>
                    <a:pt x="483" y="14"/>
                    <a:pt x="287" y="14"/>
                  </a:cubicBezTo>
                  <a:cubicBezTo>
                    <a:pt x="190" y="14"/>
                    <a:pt x="118" y="17"/>
                    <a:pt x="71" y="17"/>
                  </a:cubicBezTo>
                  <a:cubicBezTo>
                    <a:pt x="33" y="17"/>
                    <a:pt x="11" y="15"/>
                    <a:pt x="3" y="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 name="Google Shape;366;p36"/>
            <p:cNvSpPr/>
            <p:nvPr/>
          </p:nvSpPr>
          <p:spPr>
            <a:xfrm rot="408143">
              <a:off x="8432869" y="2744564"/>
              <a:ext cx="108515" cy="347931"/>
            </a:xfrm>
            <a:custGeom>
              <a:avLst/>
              <a:gdLst/>
              <a:ahLst/>
              <a:cxnLst/>
              <a:rect l="l" t="t" r="r" b="b"/>
              <a:pathLst>
                <a:path w="6316" h="20251" extrusionOk="0">
                  <a:moveTo>
                    <a:pt x="0" y="0"/>
                  </a:moveTo>
                  <a:cubicBezTo>
                    <a:pt x="0" y="261"/>
                    <a:pt x="0" y="679"/>
                    <a:pt x="104" y="1200"/>
                  </a:cubicBezTo>
                  <a:cubicBezTo>
                    <a:pt x="209" y="1722"/>
                    <a:pt x="470" y="2401"/>
                    <a:pt x="992" y="3079"/>
                  </a:cubicBezTo>
                  <a:cubicBezTo>
                    <a:pt x="1461" y="3758"/>
                    <a:pt x="2140" y="4384"/>
                    <a:pt x="2975" y="5115"/>
                  </a:cubicBezTo>
                  <a:cubicBezTo>
                    <a:pt x="3706" y="5845"/>
                    <a:pt x="4645" y="6628"/>
                    <a:pt x="5219" y="7724"/>
                  </a:cubicBezTo>
                  <a:cubicBezTo>
                    <a:pt x="5532" y="8246"/>
                    <a:pt x="5741" y="8820"/>
                    <a:pt x="5793" y="9499"/>
                  </a:cubicBezTo>
                  <a:cubicBezTo>
                    <a:pt x="5846" y="9655"/>
                    <a:pt x="5846" y="9812"/>
                    <a:pt x="5846" y="9969"/>
                  </a:cubicBezTo>
                  <a:cubicBezTo>
                    <a:pt x="5846" y="10073"/>
                    <a:pt x="5846" y="10230"/>
                    <a:pt x="5793" y="10386"/>
                  </a:cubicBezTo>
                  <a:cubicBezTo>
                    <a:pt x="5741" y="10699"/>
                    <a:pt x="5585" y="10960"/>
                    <a:pt x="5428" y="11273"/>
                  </a:cubicBezTo>
                  <a:cubicBezTo>
                    <a:pt x="4802" y="12474"/>
                    <a:pt x="3967" y="13674"/>
                    <a:pt x="3340" y="15136"/>
                  </a:cubicBezTo>
                  <a:cubicBezTo>
                    <a:pt x="3079" y="15866"/>
                    <a:pt x="2818" y="16649"/>
                    <a:pt x="2714" y="17536"/>
                  </a:cubicBezTo>
                  <a:cubicBezTo>
                    <a:pt x="2610" y="18371"/>
                    <a:pt x="2662" y="19311"/>
                    <a:pt x="2923" y="20250"/>
                  </a:cubicBezTo>
                  <a:lnTo>
                    <a:pt x="3654" y="20146"/>
                  </a:lnTo>
                  <a:lnTo>
                    <a:pt x="3654" y="20094"/>
                  </a:lnTo>
                  <a:cubicBezTo>
                    <a:pt x="3393" y="19259"/>
                    <a:pt x="3340" y="18424"/>
                    <a:pt x="3393" y="17641"/>
                  </a:cubicBezTo>
                  <a:cubicBezTo>
                    <a:pt x="3497" y="16806"/>
                    <a:pt x="3706" y="16075"/>
                    <a:pt x="3967" y="15344"/>
                  </a:cubicBezTo>
                  <a:cubicBezTo>
                    <a:pt x="4541" y="13935"/>
                    <a:pt x="5376" y="12683"/>
                    <a:pt x="5950" y="11430"/>
                  </a:cubicBezTo>
                  <a:cubicBezTo>
                    <a:pt x="6107" y="11117"/>
                    <a:pt x="6211" y="10804"/>
                    <a:pt x="6263" y="10438"/>
                  </a:cubicBezTo>
                  <a:cubicBezTo>
                    <a:pt x="6315" y="10334"/>
                    <a:pt x="6315" y="10230"/>
                    <a:pt x="6315" y="10125"/>
                  </a:cubicBezTo>
                  <a:cubicBezTo>
                    <a:pt x="6315" y="10021"/>
                    <a:pt x="6315" y="9969"/>
                    <a:pt x="6315" y="9864"/>
                  </a:cubicBezTo>
                  <a:cubicBezTo>
                    <a:pt x="6263" y="9655"/>
                    <a:pt x="6263" y="9499"/>
                    <a:pt x="6211" y="9342"/>
                  </a:cubicBezTo>
                  <a:cubicBezTo>
                    <a:pt x="6107" y="8664"/>
                    <a:pt x="5846" y="7985"/>
                    <a:pt x="5480" y="7411"/>
                  </a:cubicBezTo>
                  <a:cubicBezTo>
                    <a:pt x="4802" y="6315"/>
                    <a:pt x="3810" y="5532"/>
                    <a:pt x="3027" y="4854"/>
                  </a:cubicBezTo>
                  <a:cubicBezTo>
                    <a:pt x="2244" y="4175"/>
                    <a:pt x="1514" y="3549"/>
                    <a:pt x="1044" y="2923"/>
                  </a:cubicBezTo>
                  <a:cubicBezTo>
                    <a:pt x="574" y="2296"/>
                    <a:pt x="313" y="1670"/>
                    <a:pt x="157" y="1148"/>
                  </a:cubicBezTo>
                  <a:cubicBezTo>
                    <a:pt x="52" y="679"/>
                    <a:pt x="0" y="261"/>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 name="Google Shape;367;p36"/>
            <p:cNvSpPr/>
            <p:nvPr/>
          </p:nvSpPr>
          <p:spPr>
            <a:xfrm rot="408143">
              <a:off x="8067871" y="3264014"/>
              <a:ext cx="267232" cy="335527"/>
            </a:xfrm>
            <a:custGeom>
              <a:avLst/>
              <a:gdLst/>
              <a:ahLst/>
              <a:cxnLst/>
              <a:rect l="l" t="t" r="r" b="b"/>
              <a:pathLst>
                <a:path w="15554" h="19529" extrusionOk="0">
                  <a:moveTo>
                    <a:pt x="15084" y="1"/>
                  </a:moveTo>
                  <a:cubicBezTo>
                    <a:pt x="14144" y="575"/>
                    <a:pt x="13309" y="1253"/>
                    <a:pt x="12631" y="2036"/>
                  </a:cubicBezTo>
                  <a:cubicBezTo>
                    <a:pt x="12005" y="2819"/>
                    <a:pt x="11483" y="3758"/>
                    <a:pt x="11170" y="4698"/>
                  </a:cubicBezTo>
                  <a:cubicBezTo>
                    <a:pt x="10856" y="5637"/>
                    <a:pt x="10700" y="6577"/>
                    <a:pt x="10543" y="7464"/>
                  </a:cubicBezTo>
                  <a:cubicBezTo>
                    <a:pt x="10387" y="8403"/>
                    <a:pt x="10282" y="9239"/>
                    <a:pt x="10074" y="10074"/>
                  </a:cubicBezTo>
                  <a:cubicBezTo>
                    <a:pt x="9865" y="10856"/>
                    <a:pt x="9604" y="11639"/>
                    <a:pt x="9238" y="12318"/>
                  </a:cubicBezTo>
                  <a:cubicBezTo>
                    <a:pt x="9082" y="12683"/>
                    <a:pt x="8925" y="12944"/>
                    <a:pt x="8664" y="13153"/>
                  </a:cubicBezTo>
                  <a:cubicBezTo>
                    <a:pt x="8403" y="13309"/>
                    <a:pt x="8038" y="13362"/>
                    <a:pt x="7673" y="13362"/>
                  </a:cubicBezTo>
                  <a:cubicBezTo>
                    <a:pt x="7307" y="13414"/>
                    <a:pt x="6942" y="13414"/>
                    <a:pt x="6577" y="13466"/>
                  </a:cubicBezTo>
                  <a:cubicBezTo>
                    <a:pt x="6211" y="13518"/>
                    <a:pt x="5846" y="13675"/>
                    <a:pt x="5585" y="13884"/>
                  </a:cubicBezTo>
                  <a:cubicBezTo>
                    <a:pt x="5481" y="14040"/>
                    <a:pt x="5324" y="14145"/>
                    <a:pt x="5272" y="14301"/>
                  </a:cubicBezTo>
                  <a:cubicBezTo>
                    <a:pt x="5168" y="14458"/>
                    <a:pt x="5115" y="14614"/>
                    <a:pt x="5063" y="14771"/>
                  </a:cubicBezTo>
                  <a:cubicBezTo>
                    <a:pt x="4959" y="15032"/>
                    <a:pt x="4854" y="15345"/>
                    <a:pt x="4750" y="15606"/>
                  </a:cubicBezTo>
                  <a:lnTo>
                    <a:pt x="4228" y="17172"/>
                  </a:lnTo>
                  <a:cubicBezTo>
                    <a:pt x="4176" y="17328"/>
                    <a:pt x="4124" y="17433"/>
                    <a:pt x="4071" y="17537"/>
                  </a:cubicBezTo>
                  <a:cubicBezTo>
                    <a:pt x="4071" y="17589"/>
                    <a:pt x="4071" y="17641"/>
                    <a:pt x="4019" y="17694"/>
                  </a:cubicBezTo>
                  <a:lnTo>
                    <a:pt x="3863" y="17798"/>
                  </a:lnTo>
                  <a:lnTo>
                    <a:pt x="3289" y="18215"/>
                  </a:lnTo>
                  <a:cubicBezTo>
                    <a:pt x="2610" y="18737"/>
                    <a:pt x="1984" y="19155"/>
                    <a:pt x="1410" y="19312"/>
                  </a:cubicBezTo>
                  <a:cubicBezTo>
                    <a:pt x="783" y="19520"/>
                    <a:pt x="314" y="19520"/>
                    <a:pt x="1" y="19520"/>
                  </a:cubicBezTo>
                  <a:cubicBezTo>
                    <a:pt x="126" y="19520"/>
                    <a:pt x="284" y="19529"/>
                    <a:pt x="470" y="19529"/>
                  </a:cubicBezTo>
                  <a:cubicBezTo>
                    <a:pt x="748" y="19529"/>
                    <a:pt x="1086" y="19510"/>
                    <a:pt x="1462" y="19416"/>
                  </a:cubicBezTo>
                  <a:cubicBezTo>
                    <a:pt x="2088" y="19207"/>
                    <a:pt x="2767" y="18790"/>
                    <a:pt x="3497" y="18268"/>
                  </a:cubicBezTo>
                  <a:lnTo>
                    <a:pt x="4071" y="17850"/>
                  </a:lnTo>
                  <a:cubicBezTo>
                    <a:pt x="4124" y="17850"/>
                    <a:pt x="4176" y="17798"/>
                    <a:pt x="4228" y="17746"/>
                  </a:cubicBezTo>
                  <a:cubicBezTo>
                    <a:pt x="4280" y="17694"/>
                    <a:pt x="4280" y="17641"/>
                    <a:pt x="4332" y="17537"/>
                  </a:cubicBezTo>
                  <a:cubicBezTo>
                    <a:pt x="4385" y="17433"/>
                    <a:pt x="4437" y="17328"/>
                    <a:pt x="4489" y="17172"/>
                  </a:cubicBezTo>
                  <a:lnTo>
                    <a:pt x="5011" y="15606"/>
                  </a:lnTo>
                  <a:cubicBezTo>
                    <a:pt x="5115" y="15345"/>
                    <a:pt x="5272" y="15084"/>
                    <a:pt x="5376" y="14771"/>
                  </a:cubicBezTo>
                  <a:cubicBezTo>
                    <a:pt x="5428" y="14666"/>
                    <a:pt x="5533" y="14510"/>
                    <a:pt x="5585" y="14405"/>
                  </a:cubicBezTo>
                  <a:cubicBezTo>
                    <a:pt x="5689" y="14301"/>
                    <a:pt x="5794" y="14197"/>
                    <a:pt x="5898" y="14092"/>
                  </a:cubicBezTo>
                  <a:cubicBezTo>
                    <a:pt x="6420" y="13727"/>
                    <a:pt x="7099" y="13779"/>
                    <a:pt x="7881" y="13727"/>
                  </a:cubicBezTo>
                  <a:cubicBezTo>
                    <a:pt x="8247" y="13727"/>
                    <a:pt x="8717" y="13675"/>
                    <a:pt x="9030" y="13414"/>
                  </a:cubicBezTo>
                  <a:cubicBezTo>
                    <a:pt x="9186" y="13257"/>
                    <a:pt x="9343" y="13101"/>
                    <a:pt x="9447" y="12944"/>
                  </a:cubicBezTo>
                  <a:cubicBezTo>
                    <a:pt x="9552" y="12735"/>
                    <a:pt x="9656" y="12579"/>
                    <a:pt x="9760" y="12422"/>
                  </a:cubicBezTo>
                  <a:cubicBezTo>
                    <a:pt x="10074" y="11692"/>
                    <a:pt x="10387" y="10961"/>
                    <a:pt x="10595" y="10126"/>
                  </a:cubicBezTo>
                  <a:cubicBezTo>
                    <a:pt x="11065" y="8456"/>
                    <a:pt x="11222" y="6577"/>
                    <a:pt x="11848" y="4854"/>
                  </a:cubicBezTo>
                  <a:cubicBezTo>
                    <a:pt x="12161" y="4019"/>
                    <a:pt x="12631" y="3184"/>
                    <a:pt x="13257" y="2506"/>
                  </a:cubicBezTo>
                  <a:cubicBezTo>
                    <a:pt x="13883" y="1775"/>
                    <a:pt x="14666" y="1149"/>
                    <a:pt x="15554" y="627"/>
                  </a:cubicBezTo>
                  <a:lnTo>
                    <a:pt x="150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 name="Google Shape;368;p36"/>
            <p:cNvSpPr/>
            <p:nvPr/>
          </p:nvSpPr>
          <p:spPr>
            <a:xfrm rot="408143">
              <a:off x="7576097" y="3101234"/>
              <a:ext cx="967562" cy="196395"/>
            </a:xfrm>
            <a:custGeom>
              <a:avLst/>
              <a:gdLst/>
              <a:ahLst/>
              <a:cxnLst/>
              <a:rect l="l" t="t" r="r" b="b"/>
              <a:pathLst>
                <a:path w="56316" h="11431" extrusionOk="0">
                  <a:moveTo>
                    <a:pt x="1" y="1"/>
                  </a:moveTo>
                  <a:cubicBezTo>
                    <a:pt x="1" y="1"/>
                    <a:pt x="366" y="1"/>
                    <a:pt x="1097" y="53"/>
                  </a:cubicBezTo>
                  <a:cubicBezTo>
                    <a:pt x="1775" y="157"/>
                    <a:pt x="2871" y="314"/>
                    <a:pt x="4228" y="679"/>
                  </a:cubicBezTo>
                  <a:cubicBezTo>
                    <a:pt x="5585" y="1045"/>
                    <a:pt x="7203" y="1723"/>
                    <a:pt x="9082" y="2662"/>
                  </a:cubicBezTo>
                  <a:lnTo>
                    <a:pt x="12161" y="4176"/>
                  </a:lnTo>
                  <a:cubicBezTo>
                    <a:pt x="13257" y="4698"/>
                    <a:pt x="14406" y="5272"/>
                    <a:pt x="15710" y="5690"/>
                  </a:cubicBezTo>
                  <a:cubicBezTo>
                    <a:pt x="17067" y="6107"/>
                    <a:pt x="18477" y="6420"/>
                    <a:pt x="19990" y="6420"/>
                  </a:cubicBezTo>
                  <a:cubicBezTo>
                    <a:pt x="20773" y="6420"/>
                    <a:pt x="21556" y="6368"/>
                    <a:pt x="22287" y="6264"/>
                  </a:cubicBezTo>
                  <a:cubicBezTo>
                    <a:pt x="23070" y="6159"/>
                    <a:pt x="23800" y="5951"/>
                    <a:pt x="24531" y="5846"/>
                  </a:cubicBezTo>
                  <a:cubicBezTo>
                    <a:pt x="25209" y="5711"/>
                    <a:pt x="25887" y="5575"/>
                    <a:pt x="26497" y="5575"/>
                  </a:cubicBezTo>
                  <a:cubicBezTo>
                    <a:pt x="26591" y="5575"/>
                    <a:pt x="26684" y="5578"/>
                    <a:pt x="26775" y="5585"/>
                  </a:cubicBezTo>
                  <a:cubicBezTo>
                    <a:pt x="27140" y="5585"/>
                    <a:pt x="27401" y="5690"/>
                    <a:pt x="27662" y="5846"/>
                  </a:cubicBezTo>
                  <a:cubicBezTo>
                    <a:pt x="27976" y="6003"/>
                    <a:pt x="28236" y="6316"/>
                    <a:pt x="28550" y="6577"/>
                  </a:cubicBezTo>
                  <a:cubicBezTo>
                    <a:pt x="29176" y="7203"/>
                    <a:pt x="29750" y="7934"/>
                    <a:pt x="30429" y="8612"/>
                  </a:cubicBezTo>
                  <a:cubicBezTo>
                    <a:pt x="30742" y="8978"/>
                    <a:pt x="31107" y="9343"/>
                    <a:pt x="31525" y="9656"/>
                  </a:cubicBezTo>
                  <a:cubicBezTo>
                    <a:pt x="31942" y="10022"/>
                    <a:pt x="32360" y="10335"/>
                    <a:pt x="32882" y="10596"/>
                  </a:cubicBezTo>
                  <a:cubicBezTo>
                    <a:pt x="33873" y="11118"/>
                    <a:pt x="34969" y="11378"/>
                    <a:pt x="36013" y="11431"/>
                  </a:cubicBezTo>
                  <a:cubicBezTo>
                    <a:pt x="37057" y="11431"/>
                    <a:pt x="38101" y="11326"/>
                    <a:pt x="39092" y="11065"/>
                  </a:cubicBezTo>
                  <a:cubicBezTo>
                    <a:pt x="41076" y="10648"/>
                    <a:pt x="42902" y="9917"/>
                    <a:pt x="44781" y="9291"/>
                  </a:cubicBezTo>
                  <a:cubicBezTo>
                    <a:pt x="46712" y="8612"/>
                    <a:pt x="48643" y="7986"/>
                    <a:pt x="50679" y="7777"/>
                  </a:cubicBezTo>
                  <a:cubicBezTo>
                    <a:pt x="51044" y="7725"/>
                    <a:pt x="55794" y="7516"/>
                    <a:pt x="56159" y="7516"/>
                  </a:cubicBezTo>
                  <a:cubicBezTo>
                    <a:pt x="56316" y="6786"/>
                    <a:pt x="52088" y="6212"/>
                    <a:pt x="52297" y="5481"/>
                  </a:cubicBezTo>
                  <a:lnTo>
                    <a:pt x="52297" y="5481"/>
                  </a:lnTo>
                  <a:cubicBezTo>
                    <a:pt x="51566" y="5533"/>
                    <a:pt x="50783" y="5585"/>
                    <a:pt x="50053" y="5690"/>
                  </a:cubicBezTo>
                  <a:cubicBezTo>
                    <a:pt x="47756" y="6055"/>
                    <a:pt x="45721" y="6786"/>
                    <a:pt x="43790" y="7516"/>
                  </a:cubicBezTo>
                  <a:cubicBezTo>
                    <a:pt x="41858" y="8247"/>
                    <a:pt x="40084" y="9030"/>
                    <a:pt x="38309" y="9447"/>
                  </a:cubicBezTo>
                  <a:cubicBezTo>
                    <a:pt x="37494" y="9629"/>
                    <a:pt x="36756" y="9771"/>
                    <a:pt x="35995" y="9771"/>
                  </a:cubicBezTo>
                  <a:cubicBezTo>
                    <a:pt x="35880" y="9771"/>
                    <a:pt x="35764" y="9767"/>
                    <a:pt x="35648" y="9761"/>
                  </a:cubicBezTo>
                  <a:cubicBezTo>
                    <a:pt x="34760" y="9708"/>
                    <a:pt x="33978" y="9500"/>
                    <a:pt x="33247" y="9134"/>
                  </a:cubicBezTo>
                  <a:cubicBezTo>
                    <a:pt x="32882" y="8925"/>
                    <a:pt x="32516" y="8665"/>
                    <a:pt x="32203" y="8404"/>
                  </a:cubicBezTo>
                  <a:cubicBezTo>
                    <a:pt x="31890" y="8143"/>
                    <a:pt x="31525" y="7777"/>
                    <a:pt x="31211" y="7464"/>
                  </a:cubicBezTo>
                  <a:cubicBezTo>
                    <a:pt x="30533" y="6786"/>
                    <a:pt x="29959" y="6159"/>
                    <a:pt x="29228" y="5481"/>
                  </a:cubicBezTo>
                  <a:cubicBezTo>
                    <a:pt x="28863" y="5115"/>
                    <a:pt x="28445" y="4802"/>
                    <a:pt x="27923" y="4594"/>
                  </a:cubicBezTo>
                  <a:cubicBezTo>
                    <a:pt x="27349" y="4333"/>
                    <a:pt x="26827" y="4333"/>
                    <a:pt x="26358" y="4333"/>
                  </a:cubicBezTo>
                  <a:cubicBezTo>
                    <a:pt x="25470" y="4385"/>
                    <a:pt x="24687" y="4594"/>
                    <a:pt x="23905" y="4750"/>
                  </a:cubicBezTo>
                  <a:cubicBezTo>
                    <a:pt x="23174" y="4959"/>
                    <a:pt x="22443" y="5168"/>
                    <a:pt x="21713" y="5272"/>
                  </a:cubicBezTo>
                  <a:cubicBezTo>
                    <a:pt x="21034" y="5376"/>
                    <a:pt x="20356" y="5481"/>
                    <a:pt x="19625" y="5481"/>
                  </a:cubicBezTo>
                  <a:cubicBezTo>
                    <a:pt x="18268" y="5481"/>
                    <a:pt x="16911" y="5220"/>
                    <a:pt x="15658" y="4855"/>
                  </a:cubicBezTo>
                  <a:cubicBezTo>
                    <a:pt x="14406" y="4489"/>
                    <a:pt x="13257" y="4019"/>
                    <a:pt x="12161" y="3498"/>
                  </a:cubicBezTo>
                  <a:lnTo>
                    <a:pt x="9082" y="2141"/>
                  </a:lnTo>
                  <a:cubicBezTo>
                    <a:pt x="7203" y="1305"/>
                    <a:pt x="5533" y="731"/>
                    <a:pt x="4176" y="418"/>
                  </a:cubicBezTo>
                  <a:cubicBezTo>
                    <a:pt x="2819" y="157"/>
                    <a:pt x="1775" y="53"/>
                    <a:pt x="10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 name="Google Shape;369;p36"/>
            <p:cNvSpPr/>
            <p:nvPr/>
          </p:nvSpPr>
          <p:spPr>
            <a:xfrm rot="408143">
              <a:off x="8035626" y="2480722"/>
              <a:ext cx="501271" cy="700347"/>
            </a:xfrm>
            <a:custGeom>
              <a:avLst/>
              <a:gdLst/>
              <a:ahLst/>
              <a:cxnLst/>
              <a:rect l="l" t="t" r="r" b="b"/>
              <a:pathLst>
                <a:path w="29176" h="40763" extrusionOk="0">
                  <a:moveTo>
                    <a:pt x="2134" y="1"/>
                  </a:moveTo>
                  <a:cubicBezTo>
                    <a:pt x="1725" y="1"/>
                    <a:pt x="1376" y="45"/>
                    <a:pt x="1096" y="105"/>
                  </a:cubicBezTo>
                  <a:cubicBezTo>
                    <a:pt x="313" y="210"/>
                    <a:pt x="0" y="418"/>
                    <a:pt x="0" y="418"/>
                  </a:cubicBezTo>
                  <a:cubicBezTo>
                    <a:pt x="0" y="418"/>
                    <a:pt x="366" y="262"/>
                    <a:pt x="1149" y="105"/>
                  </a:cubicBezTo>
                  <a:cubicBezTo>
                    <a:pt x="1354" y="76"/>
                    <a:pt x="1602" y="55"/>
                    <a:pt x="1883" y="55"/>
                  </a:cubicBezTo>
                  <a:cubicBezTo>
                    <a:pt x="2602" y="55"/>
                    <a:pt x="3544" y="192"/>
                    <a:pt x="4593" y="679"/>
                  </a:cubicBezTo>
                  <a:cubicBezTo>
                    <a:pt x="6107" y="1306"/>
                    <a:pt x="7777" y="2506"/>
                    <a:pt x="9343" y="4281"/>
                  </a:cubicBezTo>
                  <a:cubicBezTo>
                    <a:pt x="10125" y="5168"/>
                    <a:pt x="10856" y="6212"/>
                    <a:pt x="11482" y="7360"/>
                  </a:cubicBezTo>
                  <a:cubicBezTo>
                    <a:pt x="11796" y="7986"/>
                    <a:pt x="12057" y="8612"/>
                    <a:pt x="12265" y="9239"/>
                  </a:cubicBezTo>
                  <a:cubicBezTo>
                    <a:pt x="12422" y="9917"/>
                    <a:pt x="12422" y="10596"/>
                    <a:pt x="12318" y="11274"/>
                  </a:cubicBezTo>
                  <a:cubicBezTo>
                    <a:pt x="12109" y="12683"/>
                    <a:pt x="11639" y="14093"/>
                    <a:pt x="11378" y="15711"/>
                  </a:cubicBezTo>
                  <a:cubicBezTo>
                    <a:pt x="11274" y="16493"/>
                    <a:pt x="11169" y="17381"/>
                    <a:pt x="11326" y="18268"/>
                  </a:cubicBezTo>
                  <a:cubicBezTo>
                    <a:pt x="11378" y="18738"/>
                    <a:pt x="11482" y="19207"/>
                    <a:pt x="11743" y="19677"/>
                  </a:cubicBezTo>
                  <a:cubicBezTo>
                    <a:pt x="11848" y="19886"/>
                    <a:pt x="12004" y="20147"/>
                    <a:pt x="12161" y="20303"/>
                  </a:cubicBezTo>
                  <a:cubicBezTo>
                    <a:pt x="12318" y="20512"/>
                    <a:pt x="12474" y="20721"/>
                    <a:pt x="12683" y="20877"/>
                  </a:cubicBezTo>
                  <a:cubicBezTo>
                    <a:pt x="13048" y="21243"/>
                    <a:pt x="13466" y="21556"/>
                    <a:pt x="13988" y="21765"/>
                  </a:cubicBezTo>
                  <a:cubicBezTo>
                    <a:pt x="14457" y="21974"/>
                    <a:pt x="14927" y="22130"/>
                    <a:pt x="15449" y="22234"/>
                  </a:cubicBezTo>
                  <a:cubicBezTo>
                    <a:pt x="15945" y="22287"/>
                    <a:pt x="16441" y="22300"/>
                    <a:pt x="16930" y="22300"/>
                  </a:cubicBezTo>
                  <a:cubicBezTo>
                    <a:pt x="17419" y="22300"/>
                    <a:pt x="17902" y="22287"/>
                    <a:pt x="18372" y="22287"/>
                  </a:cubicBezTo>
                  <a:cubicBezTo>
                    <a:pt x="19311" y="22287"/>
                    <a:pt x="20251" y="22391"/>
                    <a:pt x="21086" y="22809"/>
                  </a:cubicBezTo>
                  <a:cubicBezTo>
                    <a:pt x="21294" y="22913"/>
                    <a:pt x="21451" y="23017"/>
                    <a:pt x="21660" y="23174"/>
                  </a:cubicBezTo>
                  <a:cubicBezTo>
                    <a:pt x="21869" y="23331"/>
                    <a:pt x="22077" y="23487"/>
                    <a:pt x="22234" y="23644"/>
                  </a:cubicBezTo>
                  <a:cubicBezTo>
                    <a:pt x="22599" y="23957"/>
                    <a:pt x="22860" y="24374"/>
                    <a:pt x="23121" y="24792"/>
                  </a:cubicBezTo>
                  <a:cubicBezTo>
                    <a:pt x="23695" y="25679"/>
                    <a:pt x="24061" y="26671"/>
                    <a:pt x="24426" y="27715"/>
                  </a:cubicBezTo>
                  <a:cubicBezTo>
                    <a:pt x="24791" y="28706"/>
                    <a:pt x="25104" y="29802"/>
                    <a:pt x="25418" y="30846"/>
                  </a:cubicBezTo>
                  <a:cubicBezTo>
                    <a:pt x="25992" y="33038"/>
                    <a:pt x="26566" y="35335"/>
                    <a:pt x="27453" y="37631"/>
                  </a:cubicBezTo>
                  <a:cubicBezTo>
                    <a:pt x="27871" y="38675"/>
                    <a:pt x="28340" y="39719"/>
                    <a:pt x="28862" y="40763"/>
                  </a:cubicBezTo>
                  <a:cubicBezTo>
                    <a:pt x="28914" y="40606"/>
                    <a:pt x="28967" y="40502"/>
                    <a:pt x="29019" y="40345"/>
                  </a:cubicBezTo>
                  <a:cubicBezTo>
                    <a:pt x="29071" y="39771"/>
                    <a:pt x="29123" y="39145"/>
                    <a:pt x="29175" y="38518"/>
                  </a:cubicBezTo>
                  <a:cubicBezTo>
                    <a:pt x="28967" y="38049"/>
                    <a:pt x="28758" y="37579"/>
                    <a:pt x="28549" y="37109"/>
                  </a:cubicBezTo>
                  <a:cubicBezTo>
                    <a:pt x="27714" y="34865"/>
                    <a:pt x="27088" y="32568"/>
                    <a:pt x="26409" y="30376"/>
                  </a:cubicBezTo>
                  <a:cubicBezTo>
                    <a:pt x="26096" y="29280"/>
                    <a:pt x="25731" y="28184"/>
                    <a:pt x="25313" y="27141"/>
                  </a:cubicBezTo>
                  <a:cubicBezTo>
                    <a:pt x="24948" y="26044"/>
                    <a:pt x="24478" y="25001"/>
                    <a:pt x="23800" y="24061"/>
                  </a:cubicBezTo>
                  <a:cubicBezTo>
                    <a:pt x="23434" y="23539"/>
                    <a:pt x="23069" y="23122"/>
                    <a:pt x="22599" y="22704"/>
                  </a:cubicBezTo>
                  <a:cubicBezTo>
                    <a:pt x="22443" y="22600"/>
                    <a:pt x="22338" y="22495"/>
                    <a:pt x="22234" y="22443"/>
                  </a:cubicBezTo>
                  <a:lnTo>
                    <a:pt x="21869" y="22182"/>
                  </a:lnTo>
                  <a:cubicBezTo>
                    <a:pt x="21608" y="22026"/>
                    <a:pt x="21347" y="21921"/>
                    <a:pt x="21086" y="21765"/>
                  </a:cubicBezTo>
                  <a:cubicBezTo>
                    <a:pt x="20167" y="21431"/>
                    <a:pt x="19315" y="21397"/>
                    <a:pt x="18504" y="21397"/>
                  </a:cubicBezTo>
                  <a:cubicBezTo>
                    <a:pt x="18301" y="21397"/>
                    <a:pt x="18100" y="21399"/>
                    <a:pt x="17902" y="21399"/>
                  </a:cubicBezTo>
                  <a:cubicBezTo>
                    <a:pt x="17432" y="21426"/>
                    <a:pt x="16963" y="21452"/>
                    <a:pt x="16499" y="21452"/>
                  </a:cubicBezTo>
                  <a:cubicBezTo>
                    <a:pt x="16036" y="21452"/>
                    <a:pt x="15580" y="21426"/>
                    <a:pt x="15136" y="21347"/>
                  </a:cubicBezTo>
                  <a:cubicBezTo>
                    <a:pt x="14301" y="21191"/>
                    <a:pt x="13518" y="20773"/>
                    <a:pt x="12944" y="20147"/>
                  </a:cubicBezTo>
                  <a:cubicBezTo>
                    <a:pt x="12318" y="19521"/>
                    <a:pt x="12057" y="18738"/>
                    <a:pt x="11952" y="17955"/>
                  </a:cubicBezTo>
                  <a:cubicBezTo>
                    <a:pt x="11848" y="17120"/>
                    <a:pt x="11952" y="16337"/>
                    <a:pt x="12057" y="15554"/>
                  </a:cubicBezTo>
                  <a:cubicBezTo>
                    <a:pt x="12318" y="14040"/>
                    <a:pt x="12735" y="12579"/>
                    <a:pt x="12892" y="11118"/>
                  </a:cubicBezTo>
                  <a:cubicBezTo>
                    <a:pt x="12944" y="10387"/>
                    <a:pt x="12892" y="9604"/>
                    <a:pt x="12631" y="8926"/>
                  </a:cubicBezTo>
                  <a:cubicBezTo>
                    <a:pt x="12370" y="8195"/>
                    <a:pt x="12057" y="7569"/>
                    <a:pt x="11743" y="6994"/>
                  </a:cubicBezTo>
                  <a:cubicBezTo>
                    <a:pt x="11065" y="5794"/>
                    <a:pt x="10230" y="4802"/>
                    <a:pt x="9447" y="3915"/>
                  </a:cubicBezTo>
                  <a:cubicBezTo>
                    <a:pt x="7777" y="2193"/>
                    <a:pt x="6055" y="1045"/>
                    <a:pt x="4541" y="471"/>
                  </a:cubicBezTo>
                  <a:cubicBezTo>
                    <a:pt x="3607" y="116"/>
                    <a:pt x="2793" y="1"/>
                    <a:pt x="2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 name="Google Shape;370;p36"/>
            <p:cNvSpPr/>
            <p:nvPr/>
          </p:nvSpPr>
          <p:spPr>
            <a:xfrm rot="408143">
              <a:off x="7390431" y="3167365"/>
              <a:ext cx="1117311" cy="415195"/>
            </a:xfrm>
            <a:custGeom>
              <a:avLst/>
              <a:gdLst/>
              <a:ahLst/>
              <a:cxnLst/>
              <a:rect l="l" t="t" r="r" b="b"/>
              <a:pathLst>
                <a:path w="65032" h="24166" extrusionOk="0">
                  <a:moveTo>
                    <a:pt x="63876" y="1593"/>
                  </a:moveTo>
                  <a:lnTo>
                    <a:pt x="65031" y="2088"/>
                  </a:lnTo>
                  <a:cubicBezTo>
                    <a:pt x="64720" y="1806"/>
                    <a:pt x="64327" y="1650"/>
                    <a:pt x="63876" y="1593"/>
                  </a:cubicBezTo>
                  <a:close/>
                  <a:moveTo>
                    <a:pt x="60282" y="0"/>
                  </a:moveTo>
                  <a:cubicBezTo>
                    <a:pt x="57516" y="992"/>
                    <a:pt x="55219" y="2506"/>
                    <a:pt x="53132" y="4124"/>
                  </a:cubicBezTo>
                  <a:cubicBezTo>
                    <a:pt x="51044" y="5741"/>
                    <a:pt x="49217" y="7464"/>
                    <a:pt x="47443" y="9134"/>
                  </a:cubicBezTo>
                  <a:cubicBezTo>
                    <a:pt x="43946" y="12526"/>
                    <a:pt x="40815" y="15814"/>
                    <a:pt x="37318" y="18163"/>
                  </a:cubicBezTo>
                  <a:cubicBezTo>
                    <a:pt x="36430" y="18737"/>
                    <a:pt x="35543" y="19259"/>
                    <a:pt x="34656" y="19677"/>
                  </a:cubicBezTo>
                  <a:cubicBezTo>
                    <a:pt x="34447" y="19781"/>
                    <a:pt x="34186" y="19885"/>
                    <a:pt x="33925" y="19990"/>
                  </a:cubicBezTo>
                  <a:cubicBezTo>
                    <a:pt x="33717" y="20094"/>
                    <a:pt x="33508" y="20199"/>
                    <a:pt x="33299" y="20303"/>
                  </a:cubicBezTo>
                  <a:cubicBezTo>
                    <a:pt x="32829" y="20512"/>
                    <a:pt x="32412" y="20616"/>
                    <a:pt x="31942" y="20721"/>
                  </a:cubicBezTo>
                  <a:cubicBezTo>
                    <a:pt x="31472" y="20828"/>
                    <a:pt x="30992" y="20873"/>
                    <a:pt x="30506" y="20873"/>
                  </a:cubicBezTo>
                  <a:cubicBezTo>
                    <a:pt x="29099" y="20873"/>
                    <a:pt x="27636" y="20495"/>
                    <a:pt x="26201" y="20146"/>
                  </a:cubicBezTo>
                  <a:cubicBezTo>
                    <a:pt x="25418" y="20042"/>
                    <a:pt x="24740" y="19364"/>
                    <a:pt x="23800" y="18842"/>
                  </a:cubicBezTo>
                  <a:cubicBezTo>
                    <a:pt x="23539" y="18685"/>
                    <a:pt x="23278" y="18581"/>
                    <a:pt x="22965" y="18528"/>
                  </a:cubicBezTo>
                  <a:cubicBezTo>
                    <a:pt x="22887" y="18502"/>
                    <a:pt x="22808" y="18489"/>
                    <a:pt x="22724" y="18489"/>
                  </a:cubicBezTo>
                  <a:cubicBezTo>
                    <a:pt x="22639" y="18489"/>
                    <a:pt x="22548" y="18502"/>
                    <a:pt x="22443" y="18528"/>
                  </a:cubicBezTo>
                  <a:cubicBezTo>
                    <a:pt x="22339" y="18528"/>
                    <a:pt x="22234" y="18581"/>
                    <a:pt x="22078" y="18581"/>
                  </a:cubicBezTo>
                  <a:cubicBezTo>
                    <a:pt x="21869" y="18685"/>
                    <a:pt x="21608" y="18737"/>
                    <a:pt x="21347" y="18946"/>
                  </a:cubicBezTo>
                  <a:cubicBezTo>
                    <a:pt x="21138" y="19103"/>
                    <a:pt x="20930" y="19364"/>
                    <a:pt x="20877" y="19677"/>
                  </a:cubicBezTo>
                  <a:cubicBezTo>
                    <a:pt x="20825" y="19990"/>
                    <a:pt x="20825" y="20251"/>
                    <a:pt x="20825" y="20460"/>
                  </a:cubicBezTo>
                  <a:cubicBezTo>
                    <a:pt x="20825" y="20668"/>
                    <a:pt x="20877" y="20877"/>
                    <a:pt x="20825" y="21034"/>
                  </a:cubicBezTo>
                  <a:cubicBezTo>
                    <a:pt x="20825" y="21190"/>
                    <a:pt x="20773" y="21295"/>
                    <a:pt x="20721" y="21399"/>
                  </a:cubicBezTo>
                  <a:cubicBezTo>
                    <a:pt x="20669" y="21451"/>
                    <a:pt x="20616" y="21451"/>
                    <a:pt x="20564" y="21503"/>
                  </a:cubicBezTo>
                  <a:cubicBezTo>
                    <a:pt x="20512" y="21556"/>
                    <a:pt x="20512" y="21556"/>
                    <a:pt x="20460" y="21556"/>
                  </a:cubicBezTo>
                  <a:cubicBezTo>
                    <a:pt x="20460" y="21556"/>
                    <a:pt x="20355" y="21608"/>
                    <a:pt x="20355" y="21608"/>
                  </a:cubicBezTo>
                  <a:lnTo>
                    <a:pt x="20303" y="21660"/>
                  </a:lnTo>
                  <a:cubicBezTo>
                    <a:pt x="19677" y="22077"/>
                    <a:pt x="18999" y="22443"/>
                    <a:pt x="18320" y="22704"/>
                  </a:cubicBezTo>
                  <a:cubicBezTo>
                    <a:pt x="16963" y="23226"/>
                    <a:pt x="15554" y="23487"/>
                    <a:pt x="14197" y="23539"/>
                  </a:cubicBezTo>
                  <a:cubicBezTo>
                    <a:pt x="14018" y="23546"/>
                    <a:pt x="13841" y="23549"/>
                    <a:pt x="13664" y="23549"/>
                  </a:cubicBezTo>
                  <a:cubicBezTo>
                    <a:pt x="12499" y="23549"/>
                    <a:pt x="11377" y="23407"/>
                    <a:pt x="10335" y="23226"/>
                  </a:cubicBezTo>
                  <a:cubicBezTo>
                    <a:pt x="7986" y="22756"/>
                    <a:pt x="6003" y="21973"/>
                    <a:pt x="4437" y="21242"/>
                  </a:cubicBezTo>
                  <a:cubicBezTo>
                    <a:pt x="3706" y="20877"/>
                    <a:pt x="3028" y="20512"/>
                    <a:pt x="2454" y="20199"/>
                  </a:cubicBezTo>
                  <a:cubicBezTo>
                    <a:pt x="1880" y="19885"/>
                    <a:pt x="1410" y="19624"/>
                    <a:pt x="1045" y="19364"/>
                  </a:cubicBezTo>
                  <a:cubicBezTo>
                    <a:pt x="314" y="18842"/>
                    <a:pt x="1" y="18529"/>
                    <a:pt x="1" y="18528"/>
                  </a:cubicBezTo>
                  <a:lnTo>
                    <a:pt x="1" y="18528"/>
                  </a:lnTo>
                  <a:cubicBezTo>
                    <a:pt x="1" y="18529"/>
                    <a:pt x="314" y="18894"/>
                    <a:pt x="1045" y="19416"/>
                  </a:cubicBezTo>
                  <a:cubicBezTo>
                    <a:pt x="1410" y="19677"/>
                    <a:pt x="1880" y="19990"/>
                    <a:pt x="2454" y="20355"/>
                  </a:cubicBezTo>
                  <a:cubicBezTo>
                    <a:pt x="3028" y="20668"/>
                    <a:pt x="3706" y="21086"/>
                    <a:pt x="4489" y="21503"/>
                  </a:cubicBezTo>
                  <a:cubicBezTo>
                    <a:pt x="6003" y="22338"/>
                    <a:pt x="8038" y="23226"/>
                    <a:pt x="10491" y="23748"/>
                  </a:cubicBezTo>
                  <a:cubicBezTo>
                    <a:pt x="11744" y="24009"/>
                    <a:pt x="13101" y="24165"/>
                    <a:pt x="14562" y="24165"/>
                  </a:cubicBezTo>
                  <a:cubicBezTo>
                    <a:pt x="15971" y="24113"/>
                    <a:pt x="17485" y="23904"/>
                    <a:pt x="18946" y="23330"/>
                  </a:cubicBezTo>
                  <a:cubicBezTo>
                    <a:pt x="19677" y="23069"/>
                    <a:pt x="20408" y="22652"/>
                    <a:pt x="21138" y="22234"/>
                  </a:cubicBezTo>
                  <a:cubicBezTo>
                    <a:pt x="21347" y="22077"/>
                    <a:pt x="21504" y="21869"/>
                    <a:pt x="21608" y="21608"/>
                  </a:cubicBezTo>
                  <a:cubicBezTo>
                    <a:pt x="21765" y="21347"/>
                    <a:pt x="21765" y="21086"/>
                    <a:pt x="21765" y="20825"/>
                  </a:cubicBezTo>
                  <a:cubicBezTo>
                    <a:pt x="21765" y="20616"/>
                    <a:pt x="21765" y="20407"/>
                    <a:pt x="21765" y="20251"/>
                  </a:cubicBezTo>
                  <a:cubicBezTo>
                    <a:pt x="21765" y="20042"/>
                    <a:pt x="21817" y="19938"/>
                    <a:pt x="21869" y="19885"/>
                  </a:cubicBezTo>
                  <a:cubicBezTo>
                    <a:pt x="21973" y="19729"/>
                    <a:pt x="22026" y="19677"/>
                    <a:pt x="22182" y="19624"/>
                  </a:cubicBezTo>
                  <a:cubicBezTo>
                    <a:pt x="22339" y="19572"/>
                    <a:pt x="22495" y="19572"/>
                    <a:pt x="22704" y="19520"/>
                  </a:cubicBezTo>
                  <a:cubicBezTo>
                    <a:pt x="22726" y="19515"/>
                    <a:pt x="22749" y="19512"/>
                    <a:pt x="22774" y="19512"/>
                  </a:cubicBezTo>
                  <a:cubicBezTo>
                    <a:pt x="22989" y="19512"/>
                    <a:pt x="23316" y="19704"/>
                    <a:pt x="23644" y="19938"/>
                  </a:cubicBezTo>
                  <a:cubicBezTo>
                    <a:pt x="24009" y="20146"/>
                    <a:pt x="24426" y="20460"/>
                    <a:pt x="24844" y="20773"/>
                  </a:cubicBezTo>
                  <a:cubicBezTo>
                    <a:pt x="25105" y="20929"/>
                    <a:pt x="25366" y="21086"/>
                    <a:pt x="25679" y="21190"/>
                  </a:cubicBezTo>
                  <a:lnTo>
                    <a:pt x="26410" y="21347"/>
                  </a:lnTo>
                  <a:cubicBezTo>
                    <a:pt x="27349" y="21608"/>
                    <a:pt x="28341" y="21921"/>
                    <a:pt x="29437" y="22077"/>
                  </a:cubicBezTo>
                  <a:cubicBezTo>
                    <a:pt x="29892" y="22146"/>
                    <a:pt x="30368" y="22184"/>
                    <a:pt x="30846" y="22184"/>
                  </a:cubicBezTo>
                  <a:cubicBezTo>
                    <a:pt x="31463" y="22184"/>
                    <a:pt x="32084" y="22120"/>
                    <a:pt x="32673" y="21973"/>
                  </a:cubicBezTo>
                  <a:cubicBezTo>
                    <a:pt x="33247" y="21869"/>
                    <a:pt x="33769" y="21660"/>
                    <a:pt x="34238" y="21451"/>
                  </a:cubicBezTo>
                  <a:lnTo>
                    <a:pt x="35700" y="20825"/>
                  </a:lnTo>
                  <a:cubicBezTo>
                    <a:pt x="36639" y="20407"/>
                    <a:pt x="37631" y="19885"/>
                    <a:pt x="38518" y="19259"/>
                  </a:cubicBezTo>
                  <a:cubicBezTo>
                    <a:pt x="42224" y="16911"/>
                    <a:pt x="45512" y="13675"/>
                    <a:pt x="49009" y="10491"/>
                  </a:cubicBezTo>
                  <a:cubicBezTo>
                    <a:pt x="50783" y="8873"/>
                    <a:pt x="52610" y="7255"/>
                    <a:pt x="54645" y="5794"/>
                  </a:cubicBezTo>
                  <a:cubicBezTo>
                    <a:pt x="56263" y="4601"/>
                    <a:pt x="60695" y="1568"/>
                    <a:pt x="63463" y="1568"/>
                  </a:cubicBezTo>
                  <a:cubicBezTo>
                    <a:pt x="63605" y="1568"/>
                    <a:pt x="63743" y="1576"/>
                    <a:pt x="63876" y="1593"/>
                  </a:cubicBezTo>
                  <a:lnTo>
                    <a:pt x="63876" y="1593"/>
                  </a:lnTo>
                  <a:lnTo>
                    <a:pt x="60282" y="53"/>
                  </a:lnTo>
                  <a:lnTo>
                    <a:pt x="602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 name="Google Shape;371;p36"/>
            <p:cNvSpPr/>
            <p:nvPr/>
          </p:nvSpPr>
          <p:spPr>
            <a:xfrm rot="408143">
              <a:off x="7506477" y="3476372"/>
              <a:ext cx="494090" cy="161415"/>
            </a:xfrm>
            <a:custGeom>
              <a:avLst/>
              <a:gdLst/>
              <a:ahLst/>
              <a:cxnLst/>
              <a:rect l="l" t="t" r="r" b="b"/>
              <a:pathLst>
                <a:path w="28758" h="9395" extrusionOk="0">
                  <a:moveTo>
                    <a:pt x="27401" y="0"/>
                  </a:moveTo>
                  <a:cubicBezTo>
                    <a:pt x="26201" y="2088"/>
                    <a:pt x="24948" y="3967"/>
                    <a:pt x="23434" y="5376"/>
                  </a:cubicBezTo>
                  <a:cubicBezTo>
                    <a:pt x="21921" y="6837"/>
                    <a:pt x="20146" y="7829"/>
                    <a:pt x="18320" y="8194"/>
                  </a:cubicBezTo>
                  <a:cubicBezTo>
                    <a:pt x="17541" y="8367"/>
                    <a:pt x="16763" y="8468"/>
                    <a:pt x="16015" y="8468"/>
                  </a:cubicBezTo>
                  <a:cubicBezTo>
                    <a:pt x="15860" y="8468"/>
                    <a:pt x="15706" y="8464"/>
                    <a:pt x="15554" y="8455"/>
                  </a:cubicBezTo>
                  <a:cubicBezTo>
                    <a:pt x="14718" y="8403"/>
                    <a:pt x="13831" y="8194"/>
                    <a:pt x="12996" y="7985"/>
                  </a:cubicBezTo>
                  <a:cubicBezTo>
                    <a:pt x="11274" y="7516"/>
                    <a:pt x="9708" y="6994"/>
                    <a:pt x="8247" y="6837"/>
                  </a:cubicBezTo>
                  <a:cubicBezTo>
                    <a:pt x="7979" y="6818"/>
                    <a:pt x="7719" y="6806"/>
                    <a:pt x="7465" y="6806"/>
                  </a:cubicBezTo>
                  <a:cubicBezTo>
                    <a:pt x="7026" y="6806"/>
                    <a:pt x="6608" y="6842"/>
                    <a:pt x="6211" y="6942"/>
                  </a:cubicBezTo>
                  <a:cubicBezTo>
                    <a:pt x="5585" y="7046"/>
                    <a:pt x="5063" y="7255"/>
                    <a:pt x="4593" y="7464"/>
                  </a:cubicBezTo>
                  <a:cubicBezTo>
                    <a:pt x="4124" y="7725"/>
                    <a:pt x="3706" y="7985"/>
                    <a:pt x="3341" y="8142"/>
                  </a:cubicBezTo>
                  <a:cubicBezTo>
                    <a:pt x="2923" y="8299"/>
                    <a:pt x="2558" y="8403"/>
                    <a:pt x="2193" y="8455"/>
                  </a:cubicBezTo>
                  <a:cubicBezTo>
                    <a:pt x="1994" y="8486"/>
                    <a:pt x="1804" y="8498"/>
                    <a:pt x="1625" y="8498"/>
                  </a:cubicBezTo>
                  <a:cubicBezTo>
                    <a:pt x="1191" y="8498"/>
                    <a:pt x="818" y="8425"/>
                    <a:pt x="522" y="8351"/>
                  </a:cubicBezTo>
                  <a:cubicBezTo>
                    <a:pt x="159" y="8299"/>
                    <a:pt x="2" y="8247"/>
                    <a:pt x="0" y="8246"/>
                  </a:cubicBezTo>
                  <a:lnTo>
                    <a:pt x="0" y="8246"/>
                  </a:lnTo>
                  <a:cubicBezTo>
                    <a:pt x="2" y="8247"/>
                    <a:pt x="159" y="8299"/>
                    <a:pt x="575" y="8403"/>
                  </a:cubicBezTo>
                  <a:cubicBezTo>
                    <a:pt x="890" y="8493"/>
                    <a:pt x="1361" y="8622"/>
                    <a:pt x="1988" y="8622"/>
                  </a:cubicBezTo>
                  <a:cubicBezTo>
                    <a:pt x="2087" y="8622"/>
                    <a:pt x="2190" y="8619"/>
                    <a:pt x="2297" y="8612"/>
                  </a:cubicBezTo>
                  <a:cubicBezTo>
                    <a:pt x="2662" y="8612"/>
                    <a:pt x="3080" y="8507"/>
                    <a:pt x="3497" y="8299"/>
                  </a:cubicBezTo>
                  <a:cubicBezTo>
                    <a:pt x="3915" y="8142"/>
                    <a:pt x="4332" y="7933"/>
                    <a:pt x="4802" y="7725"/>
                  </a:cubicBezTo>
                  <a:cubicBezTo>
                    <a:pt x="5324" y="7568"/>
                    <a:pt x="5846" y="7411"/>
                    <a:pt x="6420" y="7307"/>
                  </a:cubicBezTo>
                  <a:cubicBezTo>
                    <a:pt x="6649" y="7288"/>
                    <a:pt x="6879" y="7276"/>
                    <a:pt x="7110" y="7276"/>
                  </a:cubicBezTo>
                  <a:cubicBezTo>
                    <a:pt x="7512" y="7276"/>
                    <a:pt x="7921" y="7312"/>
                    <a:pt x="8351" y="7411"/>
                  </a:cubicBezTo>
                  <a:cubicBezTo>
                    <a:pt x="9760" y="7620"/>
                    <a:pt x="11274" y="8194"/>
                    <a:pt x="12996" y="8768"/>
                  </a:cubicBezTo>
                  <a:cubicBezTo>
                    <a:pt x="13831" y="9029"/>
                    <a:pt x="14771" y="9290"/>
                    <a:pt x="15762" y="9342"/>
                  </a:cubicBezTo>
                  <a:cubicBezTo>
                    <a:pt x="16093" y="9377"/>
                    <a:pt x="16423" y="9395"/>
                    <a:pt x="16756" y="9395"/>
                  </a:cubicBezTo>
                  <a:cubicBezTo>
                    <a:pt x="17421" y="9395"/>
                    <a:pt x="18094" y="9325"/>
                    <a:pt x="18789" y="9186"/>
                  </a:cubicBezTo>
                  <a:cubicBezTo>
                    <a:pt x="20773" y="8821"/>
                    <a:pt x="22756" y="7777"/>
                    <a:pt x="24426" y="6315"/>
                  </a:cubicBezTo>
                  <a:cubicBezTo>
                    <a:pt x="26096" y="4802"/>
                    <a:pt x="27453" y="2923"/>
                    <a:pt x="28758" y="887"/>
                  </a:cubicBezTo>
                  <a:lnTo>
                    <a:pt x="274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 name="Google Shape;372;p36"/>
            <p:cNvSpPr/>
            <p:nvPr/>
          </p:nvSpPr>
          <p:spPr>
            <a:xfrm rot="408143">
              <a:off x="7935930" y="2747234"/>
              <a:ext cx="563140" cy="495000"/>
            </a:xfrm>
            <a:custGeom>
              <a:avLst/>
              <a:gdLst/>
              <a:ahLst/>
              <a:cxnLst/>
              <a:rect l="l" t="t" r="r" b="b"/>
              <a:pathLst>
                <a:path w="32777" h="28811" extrusionOk="0">
                  <a:moveTo>
                    <a:pt x="835" y="0"/>
                  </a:moveTo>
                  <a:cubicBezTo>
                    <a:pt x="644" y="0"/>
                    <a:pt x="481" y="7"/>
                    <a:pt x="351" y="14"/>
                  </a:cubicBezTo>
                  <a:lnTo>
                    <a:pt x="351" y="14"/>
                  </a:lnTo>
                  <a:cubicBezTo>
                    <a:pt x="126" y="0"/>
                    <a:pt x="0" y="0"/>
                    <a:pt x="0" y="0"/>
                  </a:cubicBezTo>
                  <a:lnTo>
                    <a:pt x="0" y="0"/>
                  </a:lnTo>
                  <a:cubicBezTo>
                    <a:pt x="0" y="18"/>
                    <a:pt x="35" y="23"/>
                    <a:pt x="101" y="23"/>
                  </a:cubicBezTo>
                  <a:cubicBezTo>
                    <a:pt x="160" y="23"/>
                    <a:pt x="245" y="19"/>
                    <a:pt x="351" y="14"/>
                  </a:cubicBezTo>
                  <a:lnTo>
                    <a:pt x="351" y="14"/>
                  </a:lnTo>
                  <a:cubicBezTo>
                    <a:pt x="481" y="21"/>
                    <a:pt x="644" y="33"/>
                    <a:pt x="835" y="52"/>
                  </a:cubicBezTo>
                  <a:cubicBezTo>
                    <a:pt x="1409" y="52"/>
                    <a:pt x="2245" y="157"/>
                    <a:pt x="3236" y="522"/>
                  </a:cubicBezTo>
                  <a:cubicBezTo>
                    <a:pt x="3758" y="731"/>
                    <a:pt x="4332" y="992"/>
                    <a:pt x="4854" y="1409"/>
                  </a:cubicBezTo>
                  <a:cubicBezTo>
                    <a:pt x="5428" y="1827"/>
                    <a:pt x="5950" y="2401"/>
                    <a:pt x="6420" y="3027"/>
                  </a:cubicBezTo>
                  <a:cubicBezTo>
                    <a:pt x="7359" y="4332"/>
                    <a:pt x="8142" y="6055"/>
                    <a:pt x="9134" y="7881"/>
                  </a:cubicBezTo>
                  <a:cubicBezTo>
                    <a:pt x="9708" y="8821"/>
                    <a:pt x="10334" y="9812"/>
                    <a:pt x="11274" y="10647"/>
                  </a:cubicBezTo>
                  <a:cubicBezTo>
                    <a:pt x="12161" y="11482"/>
                    <a:pt x="13414" y="12109"/>
                    <a:pt x="14718" y="12265"/>
                  </a:cubicBezTo>
                  <a:cubicBezTo>
                    <a:pt x="15215" y="12342"/>
                    <a:pt x="15684" y="12390"/>
                    <a:pt x="16165" y="12390"/>
                  </a:cubicBezTo>
                  <a:cubicBezTo>
                    <a:pt x="16342" y="12390"/>
                    <a:pt x="16520" y="12384"/>
                    <a:pt x="16702" y="12370"/>
                  </a:cubicBezTo>
                  <a:cubicBezTo>
                    <a:pt x="17328" y="12370"/>
                    <a:pt x="17954" y="12318"/>
                    <a:pt x="18633" y="12318"/>
                  </a:cubicBezTo>
                  <a:cubicBezTo>
                    <a:pt x="19937" y="12318"/>
                    <a:pt x="21347" y="12318"/>
                    <a:pt x="22599" y="12787"/>
                  </a:cubicBezTo>
                  <a:cubicBezTo>
                    <a:pt x="23173" y="12996"/>
                    <a:pt x="23747" y="13414"/>
                    <a:pt x="24217" y="13883"/>
                  </a:cubicBezTo>
                  <a:cubicBezTo>
                    <a:pt x="24687" y="14405"/>
                    <a:pt x="25104" y="15032"/>
                    <a:pt x="25470" y="15710"/>
                  </a:cubicBezTo>
                  <a:cubicBezTo>
                    <a:pt x="25835" y="16388"/>
                    <a:pt x="26148" y="17067"/>
                    <a:pt x="26461" y="17850"/>
                  </a:cubicBezTo>
                  <a:lnTo>
                    <a:pt x="26670" y="18372"/>
                  </a:lnTo>
                  <a:cubicBezTo>
                    <a:pt x="26722" y="18528"/>
                    <a:pt x="26775" y="18737"/>
                    <a:pt x="26827" y="18894"/>
                  </a:cubicBezTo>
                  <a:cubicBezTo>
                    <a:pt x="26983" y="19311"/>
                    <a:pt x="27088" y="19677"/>
                    <a:pt x="27192" y="20094"/>
                  </a:cubicBezTo>
                  <a:cubicBezTo>
                    <a:pt x="27610" y="21660"/>
                    <a:pt x="27975" y="23330"/>
                    <a:pt x="28758" y="25052"/>
                  </a:cubicBezTo>
                  <a:cubicBezTo>
                    <a:pt x="29123" y="25940"/>
                    <a:pt x="29697" y="26775"/>
                    <a:pt x="30480" y="27558"/>
                  </a:cubicBezTo>
                  <a:cubicBezTo>
                    <a:pt x="31002" y="28079"/>
                    <a:pt x="31681" y="28497"/>
                    <a:pt x="32411" y="28810"/>
                  </a:cubicBezTo>
                  <a:cubicBezTo>
                    <a:pt x="32516" y="28340"/>
                    <a:pt x="32620" y="27819"/>
                    <a:pt x="32777" y="27401"/>
                  </a:cubicBezTo>
                  <a:cubicBezTo>
                    <a:pt x="32255" y="27140"/>
                    <a:pt x="31785" y="26879"/>
                    <a:pt x="31367" y="26514"/>
                  </a:cubicBezTo>
                  <a:cubicBezTo>
                    <a:pt x="30793" y="25940"/>
                    <a:pt x="30324" y="25261"/>
                    <a:pt x="29958" y="24530"/>
                  </a:cubicBezTo>
                  <a:cubicBezTo>
                    <a:pt x="29228" y="23017"/>
                    <a:pt x="28862" y="21347"/>
                    <a:pt x="28392" y="19729"/>
                  </a:cubicBezTo>
                  <a:cubicBezTo>
                    <a:pt x="28236" y="19311"/>
                    <a:pt x="28132" y="18894"/>
                    <a:pt x="27975" y="18476"/>
                  </a:cubicBezTo>
                  <a:cubicBezTo>
                    <a:pt x="27923" y="18320"/>
                    <a:pt x="27818" y="18059"/>
                    <a:pt x="27766" y="17850"/>
                  </a:cubicBezTo>
                  <a:lnTo>
                    <a:pt x="27505" y="17276"/>
                  </a:lnTo>
                  <a:cubicBezTo>
                    <a:pt x="27140" y="16545"/>
                    <a:pt x="26775" y="15762"/>
                    <a:pt x="26357" y="15032"/>
                  </a:cubicBezTo>
                  <a:cubicBezTo>
                    <a:pt x="25939" y="14353"/>
                    <a:pt x="25418" y="13622"/>
                    <a:pt x="24791" y="13048"/>
                  </a:cubicBezTo>
                  <a:cubicBezTo>
                    <a:pt x="24165" y="12422"/>
                    <a:pt x="23382" y="11952"/>
                    <a:pt x="22599" y="11743"/>
                  </a:cubicBezTo>
                  <a:cubicBezTo>
                    <a:pt x="21816" y="11482"/>
                    <a:pt x="21086" y="11430"/>
                    <a:pt x="20355" y="11378"/>
                  </a:cubicBezTo>
                  <a:cubicBezTo>
                    <a:pt x="19624" y="11378"/>
                    <a:pt x="18946" y="11378"/>
                    <a:pt x="18267" y="11430"/>
                  </a:cubicBezTo>
                  <a:lnTo>
                    <a:pt x="17276" y="11482"/>
                  </a:lnTo>
                  <a:lnTo>
                    <a:pt x="16336" y="11587"/>
                  </a:lnTo>
                  <a:cubicBezTo>
                    <a:pt x="15710" y="11587"/>
                    <a:pt x="15136" y="11587"/>
                    <a:pt x="14510" y="11482"/>
                  </a:cubicBezTo>
                  <a:cubicBezTo>
                    <a:pt x="13361" y="11326"/>
                    <a:pt x="12317" y="10804"/>
                    <a:pt x="11482" y="10021"/>
                  </a:cubicBezTo>
                  <a:cubicBezTo>
                    <a:pt x="10647" y="9290"/>
                    <a:pt x="10021" y="8351"/>
                    <a:pt x="9499" y="7464"/>
                  </a:cubicBezTo>
                  <a:cubicBezTo>
                    <a:pt x="8455" y="5689"/>
                    <a:pt x="7620" y="4019"/>
                    <a:pt x="6576" y="2714"/>
                  </a:cubicBezTo>
                  <a:cubicBezTo>
                    <a:pt x="6055" y="2088"/>
                    <a:pt x="5480" y="1566"/>
                    <a:pt x="4906" y="1201"/>
                  </a:cubicBezTo>
                  <a:cubicBezTo>
                    <a:pt x="4332" y="783"/>
                    <a:pt x="3758" y="522"/>
                    <a:pt x="3236" y="366"/>
                  </a:cubicBezTo>
                  <a:cubicBezTo>
                    <a:pt x="2192" y="0"/>
                    <a:pt x="1357"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 name="Google Shape;373;p36"/>
            <p:cNvSpPr/>
            <p:nvPr/>
          </p:nvSpPr>
          <p:spPr>
            <a:xfrm rot="408143">
              <a:off x="7845947" y="3003805"/>
              <a:ext cx="609769" cy="221514"/>
            </a:xfrm>
            <a:custGeom>
              <a:avLst/>
              <a:gdLst/>
              <a:ahLst/>
              <a:cxnLst/>
              <a:rect l="l" t="t" r="r" b="b"/>
              <a:pathLst>
                <a:path w="35491" h="12893" extrusionOk="0">
                  <a:moveTo>
                    <a:pt x="0" y="1"/>
                  </a:moveTo>
                  <a:lnTo>
                    <a:pt x="0" y="1"/>
                  </a:lnTo>
                  <a:cubicBezTo>
                    <a:pt x="2" y="4"/>
                    <a:pt x="159" y="212"/>
                    <a:pt x="522" y="627"/>
                  </a:cubicBezTo>
                  <a:cubicBezTo>
                    <a:pt x="887" y="992"/>
                    <a:pt x="1462" y="1566"/>
                    <a:pt x="2297" y="2193"/>
                  </a:cubicBezTo>
                  <a:cubicBezTo>
                    <a:pt x="3143" y="2740"/>
                    <a:pt x="4368" y="3240"/>
                    <a:pt x="5747" y="3240"/>
                  </a:cubicBezTo>
                  <a:cubicBezTo>
                    <a:pt x="5815" y="3240"/>
                    <a:pt x="5882" y="3239"/>
                    <a:pt x="5950" y="3237"/>
                  </a:cubicBezTo>
                  <a:cubicBezTo>
                    <a:pt x="7464" y="3184"/>
                    <a:pt x="9029" y="2662"/>
                    <a:pt x="10752" y="2088"/>
                  </a:cubicBezTo>
                  <a:cubicBezTo>
                    <a:pt x="11587" y="1827"/>
                    <a:pt x="12526" y="1566"/>
                    <a:pt x="13518" y="1462"/>
                  </a:cubicBezTo>
                  <a:cubicBezTo>
                    <a:pt x="13734" y="1438"/>
                    <a:pt x="13959" y="1425"/>
                    <a:pt x="14188" y="1425"/>
                  </a:cubicBezTo>
                  <a:cubicBezTo>
                    <a:pt x="14956" y="1425"/>
                    <a:pt x="15781" y="1570"/>
                    <a:pt x="16545" y="1932"/>
                  </a:cubicBezTo>
                  <a:cubicBezTo>
                    <a:pt x="17067" y="2141"/>
                    <a:pt x="17537" y="2506"/>
                    <a:pt x="18006" y="2819"/>
                  </a:cubicBezTo>
                  <a:cubicBezTo>
                    <a:pt x="18424" y="3184"/>
                    <a:pt x="18685" y="3602"/>
                    <a:pt x="18737" y="4124"/>
                  </a:cubicBezTo>
                  <a:cubicBezTo>
                    <a:pt x="18841" y="4646"/>
                    <a:pt x="18737" y="5220"/>
                    <a:pt x="18633" y="5846"/>
                  </a:cubicBezTo>
                  <a:cubicBezTo>
                    <a:pt x="18476" y="6420"/>
                    <a:pt x="18319" y="6994"/>
                    <a:pt x="18215" y="7673"/>
                  </a:cubicBezTo>
                  <a:cubicBezTo>
                    <a:pt x="18163" y="8038"/>
                    <a:pt x="18111" y="8404"/>
                    <a:pt x="18163" y="8821"/>
                  </a:cubicBezTo>
                  <a:cubicBezTo>
                    <a:pt x="18215" y="9239"/>
                    <a:pt x="18372" y="9708"/>
                    <a:pt x="18685" y="10074"/>
                  </a:cubicBezTo>
                  <a:cubicBezTo>
                    <a:pt x="19050" y="10491"/>
                    <a:pt x="19468" y="10700"/>
                    <a:pt x="19833" y="10857"/>
                  </a:cubicBezTo>
                  <a:cubicBezTo>
                    <a:pt x="20042" y="10961"/>
                    <a:pt x="20251" y="11013"/>
                    <a:pt x="20407" y="11065"/>
                  </a:cubicBezTo>
                  <a:cubicBezTo>
                    <a:pt x="20668" y="11118"/>
                    <a:pt x="20929" y="11170"/>
                    <a:pt x="21138" y="11170"/>
                  </a:cubicBezTo>
                  <a:cubicBezTo>
                    <a:pt x="22025" y="11065"/>
                    <a:pt x="22704" y="10752"/>
                    <a:pt x="23330" y="10439"/>
                  </a:cubicBezTo>
                  <a:cubicBezTo>
                    <a:pt x="23956" y="10126"/>
                    <a:pt x="24582" y="9813"/>
                    <a:pt x="25209" y="9500"/>
                  </a:cubicBezTo>
                  <a:cubicBezTo>
                    <a:pt x="26141" y="9111"/>
                    <a:pt x="27159" y="8810"/>
                    <a:pt x="28179" y="8810"/>
                  </a:cubicBezTo>
                  <a:cubicBezTo>
                    <a:pt x="28529" y="8810"/>
                    <a:pt x="28880" y="8845"/>
                    <a:pt x="29227" y="8925"/>
                  </a:cubicBezTo>
                  <a:cubicBezTo>
                    <a:pt x="30637" y="9239"/>
                    <a:pt x="34342" y="11692"/>
                    <a:pt x="35490" y="12892"/>
                  </a:cubicBezTo>
                  <a:lnTo>
                    <a:pt x="34133" y="10387"/>
                  </a:lnTo>
                  <a:cubicBezTo>
                    <a:pt x="33455" y="9708"/>
                    <a:pt x="32724" y="9082"/>
                    <a:pt x="31941" y="8612"/>
                  </a:cubicBezTo>
                  <a:cubicBezTo>
                    <a:pt x="31106" y="8090"/>
                    <a:pt x="30219" y="7725"/>
                    <a:pt x="29332" y="7568"/>
                  </a:cubicBezTo>
                  <a:cubicBezTo>
                    <a:pt x="28896" y="7496"/>
                    <a:pt x="28471" y="7457"/>
                    <a:pt x="28058" y="7457"/>
                  </a:cubicBezTo>
                  <a:cubicBezTo>
                    <a:pt x="27580" y="7457"/>
                    <a:pt x="27118" y="7509"/>
                    <a:pt x="26670" y="7621"/>
                  </a:cubicBezTo>
                  <a:cubicBezTo>
                    <a:pt x="25887" y="7777"/>
                    <a:pt x="25157" y="8090"/>
                    <a:pt x="24478" y="8404"/>
                  </a:cubicBezTo>
                  <a:cubicBezTo>
                    <a:pt x="23800" y="8717"/>
                    <a:pt x="23173" y="9082"/>
                    <a:pt x="22547" y="9395"/>
                  </a:cubicBezTo>
                  <a:cubicBezTo>
                    <a:pt x="21921" y="9708"/>
                    <a:pt x="21294" y="10021"/>
                    <a:pt x="20825" y="10021"/>
                  </a:cubicBezTo>
                  <a:cubicBezTo>
                    <a:pt x="20772" y="10021"/>
                    <a:pt x="20720" y="10021"/>
                    <a:pt x="20668" y="9969"/>
                  </a:cubicBezTo>
                  <a:cubicBezTo>
                    <a:pt x="20616" y="9969"/>
                    <a:pt x="20511" y="9969"/>
                    <a:pt x="20459" y="9917"/>
                  </a:cubicBezTo>
                  <a:cubicBezTo>
                    <a:pt x="20303" y="9917"/>
                    <a:pt x="20146" y="9865"/>
                    <a:pt x="19990" y="9761"/>
                  </a:cubicBezTo>
                  <a:cubicBezTo>
                    <a:pt x="19729" y="9656"/>
                    <a:pt x="19520" y="9500"/>
                    <a:pt x="19415" y="9343"/>
                  </a:cubicBezTo>
                  <a:cubicBezTo>
                    <a:pt x="19154" y="8978"/>
                    <a:pt x="19154" y="8351"/>
                    <a:pt x="19259" y="7777"/>
                  </a:cubicBezTo>
                  <a:cubicBezTo>
                    <a:pt x="19311" y="7151"/>
                    <a:pt x="19520" y="6525"/>
                    <a:pt x="19624" y="5898"/>
                  </a:cubicBezTo>
                  <a:cubicBezTo>
                    <a:pt x="19729" y="5272"/>
                    <a:pt x="19781" y="4541"/>
                    <a:pt x="19572" y="3811"/>
                  </a:cubicBezTo>
                  <a:cubicBezTo>
                    <a:pt x="19468" y="3498"/>
                    <a:pt x="19311" y="3132"/>
                    <a:pt x="19050" y="2819"/>
                  </a:cubicBezTo>
                  <a:cubicBezTo>
                    <a:pt x="18841" y="2506"/>
                    <a:pt x="18580" y="2245"/>
                    <a:pt x="18267" y="2088"/>
                  </a:cubicBezTo>
                  <a:cubicBezTo>
                    <a:pt x="17745" y="1671"/>
                    <a:pt x="17171" y="1358"/>
                    <a:pt x="16597" y="1149"/>
                  </a:cubicBezTo>
                  <a:cubicBezTo>
                    <a:pt x="15836" y="851"/>
                    <a:pt x="15075" y="742"/>
                    <a:pt x="14354" y="742"/>
                  </a:cubicBezTo>
                  <a:cubicBezTo>
                    <a:pt x="13938" y="742"/>
                    <a:pt x="13535" y="778"/>
                    <a:pt x="13152" y="836"/>
                  </a:cubicBezTo>
                  <a:cubicBezTo>
                    <a:pt x="12109" y="992"/>
                    <a:pt x="11221" y="1358"/>
                    <a:pt x="10334" y="1671"/>
                  </a:cubicBezTo>
                  <a:cubicBezTo>
                    <a:pt x="8664" y="2297"/>
                    <a:pt x="7203" y="2871"/>
                    <a:pt x="5793" y="2923"/>
                  </a:cubicBezTo>
                  <a:cubicBezTo>
                    <a:pt x="5713" y="2926"/>
                    <a:pt x="5634" y="2928"/>
                    <a:pt x="5555" y="2928"/>
                  </a:cubicBezTo>
                  <a:cubicBezTo>
                    <a:pt x="4249" y="2928"/>
                    <a:pt x="3136" y="2528"/>
                    <a:pt x="2349" y="2036"/>
                  </a:cubicBezTo>
                  <a:cubicBezTo>
                    <a:pt x="1462" y="1462"/>
                    <a:pt x="887" y="940"/>
                    <a:pt x="522" y="575"/>
                  </a:cubicBezTo>
                  <a:cubicBezTo>
                    <a:pt x="159" y="212"/>
                    <a:pt x="2" y="4"/>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 name="Google Shape;374;p36"/>
            <p:cNvSpPr/>
            <p:nvPr/>
          </p:nvSpPr>
          <p:spPr>
            <a:xfrm rot="408143">
              <a:off x="7870204" y="3183119"/>
              <a:ext cx="661776" cy="201069"/>
            </a:xfrm>
            <a:custGeom>
              <a:avLst/>
              <a:gdLst/>
              <a:ahLst/>
              <a:cxnLst/>
              <a:rect l="l" t="t" r="r" b="b"/>
              <a:pathLst>
                <a:path w="38518" h="11703" extrusionOk="0">
                  <a:moveTo>
                    <a:pt x="28862" y="0"/>
                  </a:moveTo>
                  <a:cubicBezTo>
                    <a:pt x="25888" y="0"/>
                    <a:pt x="23226" y="888"/>
                    <a:pt x="20982" y="2036"/>
                  </a:cubicBezTo>
                  <a:cubicBezTo>
                    <a:pt x="18737" y="3132"/>
                    <a:pt x="16858" y="4541"/>
                    <a:pt x="15136" y="5794"/>
                  </a:cubicBezTo>
                  <a:cubicBezTo>
                    <a:pt x="13414" y="7099"/>
                    <a:pt x="11848" y="8299"/>
                    <a:pt x="10335" y="9238"/>
                  </a:cubicBezTo>
                  <a:cubicBezTo>
                    <a:pt x="8873" y="10230"/>
                    <a:pt x="7360" y="10909"/>
                    <a:pt x="5950" y="10961"/>
                  </a:cubicBezTo>
                  <a:cubicBezTo>
                    <a:pt x="5838" y="10969"/>
                    <a:pt x="5727" y="10973"/>
                    <a:pt x="5617" y="10973"/>
                  </a:cubicBezTo>
                  <a:cubicBezTo>
                    <a:pt x="4344" y="10973"/>
                    <a:pt x="3218" y="10437"/>
                    <a:pt x="2401" y="9813"/>
                  </a:cubicBezTo>
                  <a:cubicBezTo>
                    <a:pt x="1514" y="9186"/>
                    <a:pt x="940" y="8508"/>
                    <a:pt x="522" y="8090"/>
                  </a:cubicBezTo>
                  <a:cubicBezTo>
                    <a:pt x="157" y="7621"/>
                    <a:pt x="1" y="7360"/>
                    <a:pt x="1" y="7360"/>
                  </a:cubicBezTo>
                  <a:lnTo>
                    <a:pt x="1" y="7360"/>
                  </a:lnTo>
                  <a:cubicBezTo>
                    <a:pt x="1" y="7360"/>
                    <a:pt x="105" y="7621"/>
                    <a:pt x="470" y="8142"/>
                  </a:cubicBezTo>
                  <a:cubicBezTo>
                    <a:pt x="783" y="8612"/>
                    <a:pt x="1305" y="9343"/>
                    <a:pt x="2193" y="10126"/>
                  </a:cubicBezTo>
                  <a:cubicBezTo>
                    <a:pt x="2610" y="10491"/>
                    <a:pt x="3132" y="10856"/>
                    <a:pt x="3811" y="11170"/>
                  </a:cubicBezTo>
                  <a:cubicBezTo>
                    <a:pt x="4437" y="11483"/>
                    <a:pt x="5220" y="11691"/>
                    <a:pt x="6055" y="11691"/>
                  </a:cubicBezTo>
                  <a:cubicBezTo>
                    <a:pt x="6173" y="11699"/>
                    <a:pt x="6292" y="11703"/>
                    <a:pt x="6411" y="11703"/>
                  </a:cubicBezTo>
                  <a:cubicBezTo>
                    <a:pt x="7924" y="11703"/>
                    <a:pt x="9513" y="11105"/>
                    <a:pt x="11013" y="10282"/>
                  </a:cubicBezTo>
                  <a:cubicBezTo>
                    <a:pt x="12683" y="9395"/>
                    <a:pt x="14353" y="8299"/>
                    <a:pt x="16128" y="7099"/>
                  </a:cubicBezTo>
                  <a:cubicBezTo>
                    <a:pt x="17954" y="5950"/>
                    <a:pt x="19833" y="4750"/>
                    <a:pt x="22025" y="3810"/>
                  </a:cubicBezTo>
                  <a:cubicBezTo>
                    <a:pt x="24038" y="2855"/>
                    <a:pt x="26341" y="2190"/>
                    <a:pt x="28795" y="2190"/>
                  </a:cubicBezTo>
                  <a:cubicBezTo>
                    <a:pt x="28887" y="2190"/>
                    <a:pt x="28979" y="2191"/>
                    <a:pt x="29071" y="2193"/>
                  </a:cubicBezTo>
                  <a:cubicBezTo>
                    <a:pt x="30376" y="2245"/>
                    <a:pt x="31681" y="2454"/>
                    <a:pt x="32933" y="2871"/>
                  </a:cubicBezTo>
                  <a:lnTo>
                    <a:pt x="33977" y="3184"/>
                  </a:lnTo>
                  <a:lnTo>
                    <a:pt x="38518" y="3758"/>
                  </a:lnTo>
                  <a:cubicBezTo>
                    <a:pt x="38466" y="1932"/>
                    <a:pt x="35647" y="1879"/>
                    <a:pt x="34865" y="1097"/>
                  </a:cubicBezTo>
                  <a:lnTo>
                    <a:pt x="34865" y="1149"/>
                  </a:lnTo>
                  <a:lnTo>
                    <a:pt x="34447" y="992"/>
                  </a:lnTo>
                  <a:lnTo>
                    <a:pt x="33403" y="679"/>
                  </a:lnTo>
                  <a:cubicBezTo>
                    <a:pt x="31890" y="209"/>
                    <a:pt x="30376" y="0"/>
                    <a:pt x="288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 name="Google Shape;375;p36"/>
            <p:cNvSpPr/>
            <p:nvPr/>
          </p:nvSpPr>
          <p:spPr>
            <a:xfrm rot="408143">
              <a:off x="7944446" y="2226484"/>
              <a:ext cx="570321" cy="500618"/>
            </a:xfrm>
            <a:custGeom>
              <a:avLst/>
              <a:gdLst/>
              <a:ahLst/>
              <a:cxnLst/>
              <a:rect l="l" t="t" r="r" b="b"/>
              <a:pathLst>
                <a:path w="33195" h="29138" extrusionOk="0">
                  <a:moveTo>
                    <a:pt x="2695" y="0"/>
                  </a:moveTo>
                  <a:cubicBezTo>
                    <a:pt x="1902" y="0"/>
                    <a:pt x="1301" y="77"/>
                    <a:pt x="836" y="119"/>
                  </a:cubicBezTo>
                  <a:cubicBezTo>
                    <a:pt x="314" y="171"/>
                    <a:pt x="1" y="223"/>
                    <a:pt x="1" y="223"/>
                  </a:cubicBezTo>
                  <a:lnTo>
                    <a:pt x="836" y="171"/>
                  </a:lnTo>
                  <a:cubicBezTo>
                    <a:pt x="1137" y="141"/>
                    <a:pt x="1526" y="111"/>
                    <a:pt x="2001" y="111"/>
                  </a:cubicBezTo>
                  <a:cubicBezTo>
                    <a:pt x="2349" y="111"/>
                    <a:pt x="2743" y="127"/>
                    <a:pt x="3185" y="171"/>
                  </a:cubicBezTo>
                  <a:cubicBezTo>
                    <a:pt x="3707" y="223"/>
                    <a:pt x="4281" y="328"/>
                    <a:pt x="4907" y="536"/>
                  </a:cubicBezTo>
                  <a:cubicBezTo>
                    <a:pt x="5168" y="693"/>
                    <a:pt x="5481" y="849"/>
                    <a:pt x="5690" y="1058"/>
                  </a:cubicBezTo>
                  <a:cubicBezTo>
                    <a:pt x="5951" y="1319"/>
                    <a:pt x="6160" y="1580"/>
                    <a:pt x="6316" y="1893"/>
                  </a:cubicBezTo>
                  <a:cubicBezTo>
                    <a:pt x="6682" y="2572"/>
                    <a:pt x="6682" y="3407"/>
                    <a:pt x="6629" y="4294"/>
                  </a:cubicBezTo>
                  <a:cubicBezTo>
                    <a:pt x="6629" y="4712"/>
                    <a:pt x="6577" y="5234"/>
                    <a:pt x="6682" y="5703"/>
                  </a:cubicBezTo>
                  <a:cubicBezTo>
                    <a:pt x="6734" y="5964"/>
                    <a:pt x="6838" y="6225"/>
                    <a:pt x="6995" y="6486"/>
                  </a:cubicBezTo>
                  <a:cubicBezTo>
                    <a:pt x="7203" y="6695"/>
                    <a:pt x="7412" y="6904"/>
                    <a:pt x="7673" y="7060"/>
                  </a:cubicBezTo>
                  <a:cubicBezTo>
                    <a:pt x="8143" y="7321"/>
                    <a:pt x="8717" y="7426"/>
                    <a:pt x="9239" y="7530"/>
                  </a:cubicBezTo>
                  <a:lnTo>
                    <a:pt x="10857" y="7843"/>
                  </a:lnTo>
                  <a:cubicBezTo>
                    <a:pt x="11953" y="8052"/>
                    <a:pt x="12997" y="8365"/>
                    <a:pt x="13936" y="9096"/>
                  </a:cubicBezTo>
                  <a:cubicBezTo>
                    <a:pt x="14823" y="9826"/>
                    <a:pt x="15658" y="10766"/>
                    <a:pt x="16494" y="11810"/>
                  </a:cubicBezTo>
                  <a:cubicBezTo>
                    <a:pt x="17329" y="12906"/>
                    <a:pt x="18372" y="13950"/>
                    <a:pt x="19468" y="14889"/>
                  </a:cubicBezTo>
                  <a:cubicBezTo>
                    <a:pt x="21765" y="16768"/>
                    <a:pt x="24427" y="18386"/>
                    <a:pt x="26723" y="20578"/>
                  </a:cubicBezTo>
                  <a:cubicBezTo>
                    <a:pt x="27923" y="21674"/>
                    <a:pt x="28967" y="22927"/>
                    <a:pt x="29750" y="24388"/>
                  </a:cubicBezTo>
                  <a:cubicBezTo>
                    <a:pt x="30585" y="25797"/>
                    <a:pt x="31212" y="27415"/>
                    <a:pt x="31577" y="29137"/>
                  </a:cubicBezTo>
                  <a:lnTo>
                    <a:pt x="33195" y="28772"/>
                  </a:lnTo>
                  <a:cubicBezTo>
                    <a:pt x="32725" y="26945"/>
                    <a:pt x="32047" y="25223"/>
                    <a:pt x="31159" y="23657"/>
                  </a:cubicBezTo>
                  <a:cubicBezTo>
                    <a:pt x="30220" y="22144"/>
                    <a:pt x="29072" y="20787"/>
                    <a:pt x="27819" y="19639"/>
                  </a:cubicBezTo>
                  <a:cubicBezTo>
                    <a:pt x="25314" y="17394"/>
                    <a:pt x="22600" y="15881"/>
                    <a:pt x="20356" y="14158"/>
                  </a:cubicBezTo>
                  <a:cubicBezTo>
                    <a:pt x="19260" y="13271"/>
                    <a:pt x="18216" y="12384"/>
                    <a:pt x="17381" y="11392"/>
                  </a:cubicBezTo>
                  <a:cubicBezTo>
                    <a:pt x="16494" y="10348"/>
                    <a:pt x="15658" y="9357"/>
                    <a:pt x="14615" y="8574"/>
                  </a:cubicBezTo>
                  <a:cubicBezTo>
                    <a:pt x="14093" y="8209"/>
                    <a:pt x="13519" y="7843"/>
                    <a:pt x="12944" y="7634"/>
                  </a:cubicBezTo>
                  <a:cubicBezTo>
                    <a:pt x="12370" y="7426"/>
                    <a:pt x="11744" y="7269"/>
                    <a:pt x="11222" y="7165"/>
                  </a:cubicBezTo>
                  <a:cubicBezTo>
                    <a:pt x="10648" y="7113"/>
                    <a:pt x="10074" y="7008"/>
                    <a:pt x="9552" y="6956"/>
                  </a:cubicBezTo>
                  <a:lnTo>
                    <a:pt x="8769" y="6799"/>
                  </a:lnTo>
                  <a:cubicBezTo>
                    <a:pt x="8560" y="6799"/>
                    <a:pt x="8299" y="6695"/>
                    <a:pt x="8091" y="6643"/>
                  </a:cubicBezTo>
                  <a:cubicBezTo>
                    <a:pt x="7673" y="6434"/>
                    <a:pt x="7360" y="6173"/>
                    <a:pt x="7256" y="5756"/>
                  </a:cubicBezTo>
                  <a:cubicBezTo>
                    <a:pt x="7099" y="5338"/>
                    <a:pt x="7099" y="4920"/>
                    <a:pt x="7099" y="4451"/>
                  </a:cubicBezTo>
                  <a:cubicBezTo>
                    <a:pt x="7099" y="3563"/>
                    <a:pt x="7099" y="2676"/>
                    <a:pt x="6734" y="1893"/>
                  </a:cubicBezTo>
                  <a:cubicBezTo>
                    <a:pt x="6525" y="1528"/>
                    <a:pt x="6264" y="1215"/>
                    <a:pt x="6003" y="954"/>
                  </a:cubicBezTo>
                  <a:cubicBezTo>
                    <a:pt x="5742" y="693"/>
                    <a:pt x="5429" y="484"/>
                    <a:pt x="5064" y="380"/>
                  </a:cubicBezTo>
                  <a:cubicBezTo>
                    <a:pt x="4437" y="119"/>
                    <a:pt x="3863" y="67"/>
                    <a:pt x="3289" y="14"/>
                  </a:cubicBezTo>
                  <a:cubicBezTo>
                    <a:pt x="3080" y="4"/>
                    <a:pt x="2882" y="0"/>
                    <a:pt x="2695" y="0"/>
                  </a:cubicBezTo>
                  <a:close/>
                </a:path>
              </a:pathLst>
            </a:custGeom>
            <a:solidFill>
              <a:srgbClr val="F94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 name="Google Shape;376;p36"/>
            <p:cNvSpPr/>
            <p:nvPr/>
          </p:nvSpPr>
          <p:spPr>
            <a:xfrm rot="408143">
              <a:off x="7881231" y="2428607"/>
              <a:ext cx="234056" cy="273503"/>
            </a:xfrm>
            <a:custGeom>
              <a:avLst/>
              <a:gdLst/>
              <a:ahLst/>
              <a:cxnLst/>
              <a:rect l="l" t="t" r="r" b="b"/>
              <a:pathLst>
                <a:path w="13623" h="15919" extrusionOk="0">
                  <a:moveTo>
                    <a:pt x="0" y="0"/>
                  </a:moveTo>
                  <a:cubicBezTo>
                    <a:pt x="0" y="0"/>
                    <a:pt x="0" y="157"/>
                    <a:pt x="104" y="418"/>
                  </a:cubicBezTo>
                  <a:cubicBezTo>
                    <a:pt x="52" y="157"/>
                    <a:pt x="0" y="0"/>
                    <a:pt x="0" y="0"/>
                  </a:cubicBezTo>
                  <a:close/>
                  <a:moveTo>
                    <a:pt x="104" y="418"/>
                  </a:moveTo>
                  <a:lnTo>
                    <a:pt x="104" y="418"/>
                  </a:lnTo>
                  <a:cubicBezTo>
                    <a:pt x="157" y="627"/>
                    <a:pt x="313" y="992"/>
                    <a:pt x="574" y="1410"/>
                  </a:cubicBezTo>
                  <a:cubicBezTo>
                    <a:pt x="887" y="1827"/>
                    <a:pt x="1409" y="2245"/>
                    <a:pt x="2036" y="2558"/>
                  </a:cubicBezTo>
                  <a:cubicBezTo>
                    <a:pt x="2714" y="2923"/>
                    <a:pt x="3549" y="3184"/>
                    <a:pt x="4489" y="3393"/>
                  </a:cubicBezTo>
                  <a:cubicBezTo>
                    <a:pt x="5376" y="3706"/>
                    <a:pt x="6420" y="3967"/>
                    <a:pt x="7463" y="4489"/>
                  </a:cubicBezTo>
                  <a:cubicBezTo>
                    <a:pt x="7933" y="4750"/>
                    <a:pt x="8455" y="5063"/>
                    <a:pt x="8873" y="5480"/>
                  </a:cubicBezTo>
                  <a:cubicBezTo>
                    <a:pt x="9081" y="5689"/>
                    <a:pt x="9290" y="5950"/>
                    <a:pt x="9499" y="6211"/>
                  </a:cubicBezTo>
                  <a:cubicBezTo>
                    <a:pt x="9656" y="6472"/>
                    <a:pt x="9812" y="6733"/>
                    <a:pt x="9969" y="7046"/>
                  </a:cubicBezTo>
                  <a:cubicBezTo>
                    <a:pt x="10491" y="8247"/>
                    <a:pt x="10699" y="9708"/>
                    <a:pt x="11065" y="11222"/>
                  </a:cubicBezTo>
                  <a:cubicBezTo>
                    <a:pt x="11221" y="12004"/>
                    <a:pt x="11378" y="12787"/>
                    <a:pt x="11691" y="13622"/>
                  </a:cubicBezTo>
                  <a:cubicBezTo>
                    <a:pt x="11952" y="14405"/>
                    <a:pt x="12369" y="15240"/>
                    <a:pt x="13048" y="15919"/>
                  </a:cubicBezTo>
                  <a:lnTo>
                    <a:pt x="13622" y="15345"/>
                  </a:lnTo>
                  <a:cubicBezTo>
                    <a:pt x="13100" y="14823"/>
                    <a:pt x="12683" y="14092"/>
                    <a:pt x="12422" y="13361"/>
                  </a:cubicBezTo>
                  <a:cubicBezTo>
                    <a:pt x="12109" y="12631"/>
                    <a:pt x="11952" y="11900"/>
                    <a:pt x="11743" y="11117"/>
                  </a:cubicBezTo>
                  <a:cubicBezTo>
                    <a:pt x="11378" y="9656"/>
                    <a:pt x="11117" y="8194"/>
                    <a:pt x="10543" y="6890"/>
                  </a:cubicBezTo>
                  <a:cubicBezTo>
                    <a:pt x="9916" y="5585"/>
                    <a:pt x="8820" y="4645"/>
                    <a:pt x="7724" y="4123"/>
                  </a:cubicBezTo>
                  <a:cubicBezTo>
                    <a:pt x="6628" y="3602"/>
                    <a:pt x="5585" y="3393"/>
                    <a:pt x="4645" y="3132"/>
                  </a:cubicBezTo>
                  <a:cubicBezTo>
                    <a:pt x="3706" y="2923"/>
                    <a:pt x="2871" y="2714"/>
                    <a:pt x="2192" y="2453"/>
                  </a:cubicBezTo>
                  <a:cubicBezTo>
                    <a:pt x="1514" y="2140"/>
                    <a:pt x="992" y="1775"/>
                    <a:pt x="679" y="1410"/>
                  </a:cubicBezTo>
                  <a:cubicBezTo>
                    <a:pt x="365" y="992"/>
                    <a:pt x="209" y="627"/>
                    <a:pt x="104" y="418"/>
                  </a:cubicBezTo>
                  <a:close/>
                </a:path>
              </a:pathLst>
            </a:custGeom>
            <a:solidFill>
              <a:srgbClr val="F94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 name="Google Shape;377;p36"/>
            <p:cNvSpPr/>
            <p:nvPr/>
          </p:nvSpPr>
          <p:spPr>
            <a:xfrm rot="408143">
              <a:off x="7855128" y="3370325"/>
              <a:ext cx="261855" cy="161552"/>
            </a:xfrm>
            <a:custGeom>
              <a:avLst/>
              <a:gdLst/>
              <a:ahLst/>
              <a:cxnLst/>
              <a:rect l="l" t="t" r="r" b="b"/>
              <a:pathLst>
                <a:path w="15241" h="9403" extrusionOk="0">
                  <a:moveTo>
                    <a:pt x="14082" y="1"/>
                  </a:moveTo>
                  <a:cubicBezTo>
                    <a:pt x="13658" y="1"/>
                    <a:pt x="13247" y="80"/>
                    <a:pt x="12892" y="217"/>
                  </a:cubicBezTo>
                  <a:cubicBezTo>
                    <a:pt x="12162" y="530"/>
                    <a:pt x="11587" y="947"/>
                    <a:pt x="11066" y="1365"/>
                  </a:cubicBezTo>
                  <a:cubicBezTo>
                    <a:pt x="10022" y="2252"/>
                    <a:pt x="9239" y="3191"/>
                    <a:pt x="8456" y="4079"/>
                  </a:cubicBezTo>
                  <a:cubicBezTo>
                    <a:pt x="6995" y="5853"/>
                    <a:pt x="5742" y="7419"/>
                    <a:pt x="4437" y="8358"/>
                  </a:cubicBezTo>
                  <a:cubicBezTo>
                    <a:pt x="3811" y="8880"/>
                    <a:pt x="3132" y="9141"/>
                    <a:pt x="2558" y="9246"/>
                  </a:cubicBezTo>
                  <a:cubicBezTo>
                    <a:pt x="2492" y="9251"/>
                    <a:pt x="2427" y="9254"/>
                    <a:pt x="2363" y="9254"/>
                  </a:cubicBezTo>
                  <a:cubicBezTo>
                    <a:pt x="1824" y="9254"/>
                    <a:pt x="1372" y="9067"/>
                    <a:pt x="1045" y="8880"/>
                  </a:cubicBezTo>
                  <a:cubicBezTo>
                    <a:pt x="314" y="8463"/>
                    <a:pt x="1" y="8098"/>
                    <a:pt x="1" y="8097"/>
                  </a:cubicBezTo>
                  <a:lnTo>
                    <a:pt x="1" y="8097"/>
                  </a:lnTo>
                  <a:cubicBezTo>
                    <a:pt x="1" y="8098"/>
                    <a:pt x="262" y="8463"/>
                    <a:pt x="993" y="8985"/>
                  </a:cubicBezTo>
                  <a:cubicBezTo>
                    <a:pt x="1358" y="9194"/>
                    <a:pt x="1828" y="9402"/>
                    <a:pt x="2506" y="9402"/>
                  </a:cubicBezTo>
                  <a:cubicBezTo>
                    <a:pt x="3132" y="9402"/>
                    <a:pt x="3863" y="9141"/>
                    <a:pt x="4542" y="8672"/>
                  </a:cubicBezTo>
                  <a:cubicBezTo>
                    <a:pt x="5951" y="7784"/>
                    <a:pt x="7308" y="6219"/>
                    <a:pt x="8821" y="4496"/>
                  </a:cubicBezTo>
                  <a:cubicBezTo>
                    <a:pt x="9604" y="3661"/>
                    <a:pt x="10439" y="2774"/>
                    <a:pt x="11483" y="1939"/>
                  </a:cubicBezTo>
                  <a:cubicBezTo>
                    <a:pt x="11953" y="1521"/>
                    <a:pt x="12527" y="1156"/>
                    <a:pt x="13101" y="947"/>
                  </a:cubicBezTo>
                  <a:cubicBezTo>
                    <a:pt x="13388" y="843"/>
                    <a:pt x="13701" y="791"/>
                    <a:pt x="14014" y="791"/>
                  </a:cubicBezTo>
                  <a:cubicBezTo>
                    <a:pt x="14327" y="791"/>
                    <a:pt x="14641" y="843"/>
                    <a:pt x="14928" y="947"/>
                  </a:cubicBezTo>
                  <a:lnTo>
                    <a:pt x="15241" y="217"/>
                  </a:lnTo>
                  <a:cubicBezTo>
                    <a:pt x="14867" y="67"/>
                    <a:pt x="14470" y="1"/>
                    <a:pt x="14082" y="1"/>
                  </a:cubicBezTo>
                  <a:close/>
                </a:path>
              </a:pathLst>
            </a:custGeom>
            <a:solidFill>
              <a:srgbClr val="F94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 name="Google Shape;378;p36"/>
            <p:cNvSpPr/>
            <p:nvPr/>
          </p:nvSpPr>
          <p:spPr>
            <a:xfrm rot="408143">
              <a:off x="8054997" y="3311677"/>
              <a:ext cx="294121" cy="260961"/>
            </a:xfrm>
            <a:custGeom>
              <a:avLst/>
              <a:gdLst/>
              <a:ahLst/>
              <a:cxnLst/>
              <a:rect l="l" t="t" r="r" b="b"/>
              <a:pathLst>
                <a:path w="17119" h="15189" extrusionOk="0">
                  <a:moveTo>
                    <a:pt x="16701" y="1"/>
                  </a:moveTo>
                  <a:cubicBezTo>
                    <a:pt x="15814" y="575"/>
                    <a:pt x="15136" y="1306"/>
                    <a:pt x="14614" y="2141"/>
                  </a:cubicBezTo>
                  <a:cubicBezTo>
                    <a:pt x="14092" y="2923"/>
                    <a:pt x="13674" y="3811"/>
                    <a:pt x="13413" y="4646"/>
                  </a:cubicBezTo>
                  <a:cubicBezTo>
                    <a:pt x="12839" y="6368"/>
                    <a:pt x="12683" y="8038"/>
                    <a:pt x="12317" y="9500"/>
                  </a:cubicBezTo>
                  <a:cubicBezTo>
                    <a:pt x="12213" y="9865"/>
                    <a:pt x="12108" y="10230"/>
                    <a:pt x="11952" y="10543"/>
                  </a:cubicBezTo>
                  <a:cubicBezTo>
                    <a:pt x="11900" y="10700"/>
                    <a:pt x="11795" y="10857"/>
                    <a:pt x="11691" y="10961"/>
                  </a:cubicBezTo>
                  <a:cubicBezTo>
                    <a:pt x="11587" y="11118"/>
                    <a:pt x="11430" y="11222"/>
                    <a:pt x="11326" y="11326"/>
                  </a:cubicBezTo>
                  <a:cubicBezTo>
                    <a:pt x="10804" y="11796"/>
                    <a:pt x="10230" y="12161"/>
                    <a:pt x="9655" y="12370"/>
                  </a:cubicBezTo>
                  <a:cubicBezTo>
                    <a:pt x="8673" y="12754"/>
                    <a:pt x="7656" y="12789"/>
                    <a:pt x="6719" y="12789"/>
                  </a:cubicBezTo>
                  <a:cubicBezTo>
                    <a:pt x="6510" y="12789"/>
                    <a:pt x="6306" y="12788"/>
                    <a:pt x="6106" y="12788"/>
                  </a:cubicBezTo>
                  <a:cubicBezTo>
                    <a:pt x="5010" y="12788"/>
                    <a:pt x="4019" y="12788"/>
                    <a:pt x="3184" y="12996"/>
                  </a:cubicBezTo>
                  <a:cubicBezTo>
                    <a:pt x="2349" y="13153"/>
                    <a:pt x="1670" y="13518"/>
                    <a:pt x="1200" y="13884"/>
                  </a:cubicBezTo>
                  <a:cubicBezTo>
                    <a:pt x="731" y="14197"/>
                    <a:pt x="470" y="14562"/>
                    <a:pt x="261" y="14823"/>
                  </a:cubicBezTo>
                  <a:cubicBezTo>
                    <a:pt x="104" y="15032"/>
                    <a:pt x="0" y="15189"/>
                    <a:pt x="0" y="15189"/>
                  </a:cubicBezTo>
                  <a:cubicBezTo>
                    <a:pt x="0" y="15189"/>
                    <a:pt x="104" y="15032"/>
                    <a:pt x="313" y="14823"/>
                  </a:cubicBezTo>
                  <a:cubicBezTo>
                    <a:pt x="470" y="14614"/>
                    <a:pt x="783" y="14301"/>
                    <a:pt x="1253" y="13936"/>
                  </a:cubicBezTo>
                  <a:cubicBezTo>
                    <a:pt x="1670" y="13623"/>
                    <a:pt x="2349" y="13310"/>
                    <a:pt x="3132" y="13153"/>
                  </a:cubicBezTo>
                  <a:cubicBezTo>
                    <a:pt x="3591" y="13067"/>
                    <a:pt x="4083" y="13028"/>
                    <a:pt x="4614" y="13028"/>
                  </a:cubicBezTo>
                  <a:cubicBezTo>
                    <a:pt x="5048" y="13028"/>
                    <a:pt x="5509" y="13054"/>
                    <a:pt x="6002" y="13101"/>
                  </a:cubicBezTo>
                  <a:cubicBezTo>
                    <a:pt x="6401" y="13101"/>
                    <a:pt x="6820" y="13115"/>
                    <a:pt x="7255" y="13115"/>
                  </a:cubicBezTo>
                  <a:cubicBezTo>
                    <a:pt x="8016" y="13115"/>
                    <a:pt x="8825" y="13072"/>
                    <a:pt x="9655" y="12840"/>
                  </a:cubicBezTo>
                  <a:cubicBezTo>
                    <a:pt x="10334" y="12631"/>
                    <a:pt x="10960" y="12266"/>
                    <a:pt x="11534" y="11796"/>
                  </a:cubicBezTo>
                  <a:cubicBezTo>
                    <a:pt x="11691" y="11639"/>
                    <a:pt x="11848" y="11535"/>
                    <a:pt x="11952" y="11379"/>
                  </a:cubicBezTo>
                  <a:cubicBezTo>
                    <a:pt x="12056" y="11326"/>
                    <a:pt x="12108" y="11274"/>
                    <a:pt x="12161" y="11170"/>
                  </a:cubicBezTo>
                  <a:cubicBezTo>
                    <a:pt x="12265" y="11065"/>
                    <a:pt x="12317" y="11013"/>
                    <a:pt x="12369" y="10909"/>
                  </a:cubicBezTo>
                  <a:cubicBezTo>
                    <a:pt x="12526" y="10543"/>
                    <a:pt x="12683" y="10178"/>
                    <a:pt x="12787" y="9761"/>
                  </a:cubicBezTo>
                  <a:cubicBezTo>
                    <a:pt x="13257" y="8247"/>
                    <a:pt x="13465" y="6577"/>
                    <a:pt x="14040" y="4959"/>
                  </a:cubicBezTo>
                  <a:cubicBezTo>
                    <a:pt x="14353" y="4124"/>
                    <a:pt x="14718" y="3341"/>
                    <a:pt x="15188" y="2558"/>
                  </a:cubicBezTo>
                  <a:cubicBezTo>
                    <a:pt x="15710" y="1827"/>
                    <a:pt x="16336" y="1149"/>
                    <a:pt x="17119" y="679"/>
                  </a:cubicBezTo>
                  <a:lnTo>
                    <a:pt x="16701" y="1"/>
                  </a:lnTo>
                  <a:close/>
                </a:path>
              </a:pathLst>
            </a:custGeom>
            <a:solidFill>
              <a:srgbClr val="F94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 name="Google Shape;379;p36"/>
            <p:cNvSpPr/>
            <p:nvPr/>
          </p:nvSpPr>
          <p:spPr>
            <a:xfrm rot="408143">
              <a:off x="8474513" y="2610843"/>
              <a:ext cx="91471" cy="491409"/>
            </a:xfrm>
            <a:custGeom>
              <a:avLst/>
              <a:gdLst/>
              <a:ahLst/>
              <a:cxnLst/>
              <a:rect l="l" t="t" r="r" b="b"/>
              <a:pathLst>
                <a:path w="5324" h="28602" extrusionOk="0">
                  <a:moveTo>
                    <a:pt x="2297" y="1"/>
                  </a:moveTo>
                  <a:cubicBezTo>
                    <a:pt x="2297" y="1"/>
                    <a:pt x="2401" y="105"/>
                    <a:pt x="2662" y="366"/>
                  </a:cubicBezTo>
                  <a:cubicBezTo>
                    <a:pt x="2923" y="575"/>
                    <a:pt x="3341" y="992"/>
                    <a:pt x="3654" y="1619"/>
                  </a:cubicBezTo>
                  <a:cubicBezTo>
                    <a:pt x="3967" y="2193"/>
                    <a:pt x="4124" y="3080"/>
                    <a:pt x="4280" y="4072"/>
                  </a:cubicBezTo>
                  <a:lnTo>
                    <a:pt x="4437" y="4854"/>
                  </a:lnTo>
                  <a:lnTo>
                    <a:pt x="4437" y="5063"/>
                  </a:lnTo>
                  <a:cubicBezTo>
                    <a:pt x="4437" y="5115"/>
                    <a:pt x="4437" y="5168"/>
                    <a:pt x="4437" y="5220"/>
                  </a:cubicBezTo>
                  <a:cubicBezTo>
                    <a:pt x="4384" y="5324"/>
                    <a:pt x="4332" y="5481"/>
                    <a:pt x="4280" y="5637"/>
                  </a:cubicBezTo>
                  <a:lnTo>
                    <a:pt x="3549" y="7360"/>
                  </a:lnTo>
                  <a:cubicBezTo>
                    <a:pt x="3445" y="7673"/>
                    <a:pt x="3288" y="7986"/>
                    <a:pt x="3184" y="8299"/>
                  </a:cubicBezTo>
                  <a:cubicBezTo>
                    <a:pt x="3132" y="8508"/>
                    <a:pt x="3080" y="8664"/>
                    <a:pt x="3080" y="8873"/>
                  </a:cubicBezTo>
                  <a:cubicBezTo>
                    <a:pt x="3027" y="9030"/>
                    <a:pt x="3027" y="9239"/>
                    <a:pt x="3027" y="9447"/>
                  </a:cubicBezTo>
                  <a:cubicBezTo>
                    <a:pt x="3080" y="9865"/>
                    <a:pt x="3236" y="10230"/>
                    <a:pt x="3445" y="10596"/>
                  </a:cubicBezTo>
                  <a:cubicBezTo>
                    <a:pt x="3706" y="10909"/>
                    <a:pt x="3967" y="11222"/>
                    <a:pt x="4228" y="11535"/>
                  </a:cubicBezTo>
                  <a:cubicBezTo>
                    <a:pt x="4489" y="11796"/>
                    <a:pt x="4698" y="12161"/>
                    <a:pt x="4802" y="12474"/>
                  </a:cubicBezTo>
                  <a:cubicBezTo>
                    <a:pt x="4906" y="12840"/>
                    <a:pt x="4802" y="13205"/>
                    <a:pt x="4698" y="13675"/>
                  </a:cubicBezTo>
                  <a:cubicBezTo>
                    <a:pt x="4437" y="14510"/>
                    <a:pt x="4124" y="15345"/>
                    <a:pt x="3706" y="16180"/>
                  </a:cubicBezTo>
                  <a:cubicBezTo>
                    <a:pt x="3288" y="17015"/>
                    <a:pt x="2819" y="17902"/>
                    <a:pt x="2297" y="18737"/>
                  </a:cubicBezTo>
                  <a:cubicBezTo>
                    <a:pt x="1775" y="19625"/>
                    <a:pt x="1253" y="20564"/>
                    <a:pt x="835" y="21608"/>
                  </a:cubicBezTo>
                  <a:cubicBezTo>
                    <a:pt x="366" y="22652"/>
                    <a:pt x="105" y="23800"/>
                    <a:pt x="53" y="25001"/>
                  </a:cubicBezTo>
                  <a:cubicBezTo>
                    <a:pt x="0" y="26201"/>
                    <a:pt x="209" y="27401"/>
                    <a:pt x="470" y="28602"/>
                  </a:cubicBezTo>
                  <a:lnTo>
                    <a:pt x="522" y="28602"/>
                  </a:lnTo>
                  <a:lnTo>
                    <a:pt x="1305" y="28393"/>
                  </a:lnTo>
                  <a:cubicBezTo>
                    <a:pt x="992" y="27297"/>
                    <a:pt x="835" y="26149"/>
                    <a:pt x="888" y="25053"/>
                  </a:cubicBezTo>
                  <a:cubicBezTo>
                    <a:pt x="888" y="24009"/>
                    <a:pt x="1096" y="22913"/>
                    <a:pt x="1462" y="21973"/>
                  </a:cubicBezTo>
                  <a:cubicBezTo>
                    <a:pt x="2192" y="19990"/>
                    <a:pt x="3393" y="18320"/>
                    <a:pt x="4176" y="16545"/>
                  </a:cubicBezTo>
                  <a:cubicBezTo>
                    <a:pt x="4593" y="15710"/>
                    <a:pt x="4906" y="14823"/>
                    <a:pt x="5115" y="13936"/>
                  </a:cubicBezTo>
                  <a:cubicBezTo>
                    <a:pt x="5220" y="13727"/>
                    <a:pt x="5220" y="13518"/>
                    <a:pt x="5272" y="13310"/>
                  </a:cubicBezTo>
                  <a:cubicBezTo>
                    <a:pt x="5324" y="13049"/>
                    <a:pt x="5324" y="12788"/>
                    <a:pt x="5272" y="12579"/>
                  </a:cubicBezTo>
                  <a:cubicBezTo>
                    <a:pt x="5220" y="12057"/>
                    <a:pt x="4906" y="11692"/>
                    <a:pt x="4645" y="11378"/>
                  </a:cubicBezTo>
                  <a:cubicBezTo>
                    <a:pt x="4124" y="10752"/>
                    <a:pt x="3549" y="10230"/>
                    <a:pt x="3393" y="9552"/>
                  </a:cubicBezTo>
                  <a:cubicBezTo>
                    <a:pt x="3393" y="9395"/>
                    <a:pt x="3341" y="9186"/>
                    <a:pt x="3393" y="9030"/>
                  </a:cubicBezTo>
                  <a:cubicBezTo>
                    <a:pt x="3393" y="8873"/>
                    <a:pt x="3445" y="8717"/>
                    <a:pt x="3497" y="8560"/>
                  </a:cubicBezTo>
                  <a:cubicBezTo>
                    <a:pt x="3549" y="8195"/>
                    <a:pt x="3706" y="7882"/>
                    <a:pt x="3810" y="7568"/>
                  </a:cubicBezTo>
                  <a:lnTo>
                    <a:pt x="4489" y="5794"/>
                  </a:lnTo>
                  <a:cubicBezTo>
                    <a:pt x="4541" y="5637"/>
                    <a:pt x="4593" y="5533"/>
                    <a:pt x="4593" y="5376"/>
                  </a:cubicBezTo>
                  <a:cubicBezTo>
                    <a:pt x="4645" y="5324"/>
                    <a:pt x="4645" y="5220"/>
                    <a:pt x="4645" y="5168"/>
                  </a:cubicBezTo>
                  <a:cubicBezTo>
                    <a:pt x="4698" y="5063"/>
                    <a:pt x="4645" y="4959"/>
                    <a:pt x="4645" y="4907"/>
                  </a:cubicBezTo>
                  <a:lnTo>
                    <a:pt x="4489" y="4124"/>
                  </a:lnTo>
                  <a:cubicBezTo>
                    <a:pt x="4280" y="3132"/>
                    <a:pt x="4071" y="2245"/>
                    <a:pt x="3758" y="1619"/>
                  </a:cubicBezTo>
                  <a:cubicBezTo>
                    <a:pt x="3393" y="992"/>
                    <a:pt x="2975" y="575"/>
                    <a:pt x="2714" y="366"/>
                  </a:cubicBezTo>
                  <a:cubicBezTo>
                    <a:pt x="2453" y="105"/>
                    <a:pt x="2297" y="1"/>
                    <a:pt x="2297" y="1"/>
                  </a:cubicBezTo>
                  <a:close/>
                </a:path>
              </a:pathLst>
            </a:custGeom>
            <a:solidFill>
              <a:srgbClr val="F94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 name="Google Shape;380;p36"/>
            <p:cNvSpPr/>
            <p:nvPr/>
          </p:nvSpPr>
          <p:spPr>
            <a:xfrm rot="408143">
              <a:off x="7783217" y="2581990"/>
              <a:ext cx="842914" cy="677032"/>
            </a:xfrm>
            <a:custGeom>
              <a:avLst/>
              <a:gdLst/>
              <a:ahLst/>
              <a:cxnLst/>
              <a:rect l="l" t="t" r="r" b="b"/>
              <a:pathLst>
                <a:path w="49061" h="39406" extrusionOk="0">
                  <a:moveTo>
                    <a:pt x="1" y="0"/>
                  </a:moveTo>
                  <a:cubicBezTo>
                    <a:pt x="4" y="4"/>
                    <a:pt x="265" y="317"/>
                    <a:pt x="784" y="783"/>
                  </a:cubicBezTo>
                  <a:cubicBezTo>
                    <a:pt x="1358" y="1305"/>
                    <a:pt x="2193" y="2036"/>
                    <a:pt x="3445" y="2871"/>
                  </a:cubicBezTo>
                  <a:cubicBezTo>
                    <a:pt x="4698" y="3654"/>
                    <a:pt x="6368" y="4489"/>
                    <a:pt x="8404" y="5272"/>
                  </a:cubicBezTo>
                  <a:lnTo>
                    <a:pt x="11640" y="6472"/>
                  </a:lnTo>
                  <a:cubicBezTo>
                    <a:pt x="12840" y="6942"/>
                    <a:pt x="14040" y="7412"/>
                    <a:pt x="15241" y="8090"/>
                  </a:cubicBezTo>
                  <a:cubicBezTo>
                    <a:pt x="16441" y="8769"/>
                    <a:pt x="17642" y="9604"/>
                    <a:pt x="18685" y="10647"/>
                  </a:cubicBezTo>
                  <a:cubicBezTo>
                    <a:pt x="19207" y="11222"/>
                    <a:pt x="19729" y="11796"/>
                    <a:pt x="20147" y="12474"/>
                  </a:cubicBezTo>
                  <a:cubicBezTo>
                    <a:pt x="20616" y="13101"/>
                    <a:pt x="20982" y="13831"/>
                    <a:pt x="21452" y="14614"/>
                  </a:cubicBezTo>
                  <a:cubicBezTo>
                    <a:pt x="21921" y="15345"/>
                    <a:pt x="22339" y="16128"/>
                    <a:pt x="23017" y="16858"/>
                  </a:cubicBezTo>
                  <a:cubicBezTo>
                    <a:pt x="23330" y="17224"/>
                    <a:pt x="23800" y="17641"/>
                    <a:pt x="24322" y="17850"/>
                  </a:cubicBezTo>
                  <a:cubicBezTo>
                    <a:pt x="24896" y="18059"/>
                    <a:pt x="25470" y="18111"/>
                    <a:pt x="25940" y="18111"/>
                  </a:cubicBezTo>
                  <a:cubicBezTo>
                    <a:pt x="26984" y="18111"/>
                    <a:pt x="27923" y="18007"/>
                    <a:pt x="28863" y="18007"/>
                  </a:cubicBezTo>
                  <a:cubicBezTo>
                    <a:pt x="29332" y="17954"/>
                    <a:pt x="29854" y="17954"/>
                    <a:pt x="30272" y="17954"/>
                  </a:cubicBezTo>
                  <a:cubicBezTo>
                    <a:pt x="30689" y="18007"/>
                    <a:pt x="31159" y="18059"/>
                    <a:pt x="31577" y="18163"/>
                  </a:cubicBezTo>
                  <a:cubicBezTo>
                    <a:pt x="32412" y="18424"/>
                    <a:pt x="33195" y="18842"/>
                    <a:pt x="33873" y="19520"/>
                  </a:cubicBezTo>
                  <a:cubicBezTo>
                    <a:pt x="34552" y="20146"/>
                    <a:pt x="35126" y="20929"/>
                    <a:pt x="35648" y="21817"/>
                  </a:cubicBezTo>
                  <a:cubicBezTo>
                    <a:pt x="36691" y="23591"/>
                    <a:pt x="37527" y="25627"/>
                    <a:pt x="38466" y="27766"/>
                  </a:cubicBezTo>
                  <a:cubicBezTo>
                    <a:pt x="39405" y="29854"/>
                    <a:pt x="40449" y="32098"/>
                    <a:pt x="41963" y="34186"/>
                  </a:cubicBezTo>
                  <a:cubicBezTo>
                    <a:pt x="42693" y="35230"/>
                    <a:pt x="43581" y="36221"/>
                    <a:pt x="44572" y="37161"/>
                  </a:cubicBezTo>
                  <a:cubicBezTo>
                    <a:pt x="45616" y="38048"/>
                    <a:pt x="46764" y="38831"/>
                    <a:pt x="48017" y="39405"/>
                  </a:cubicBezTo>
                  <a:lnTo>
                    <a:pt x="49061" y="37161"/>
                  </a:lnTo>
                  <a:cubicBezTo>
                    <a:pt x="46973" y="36221"/>
                    <a:pt x="45199" y="34708"/>
                    <a:pt x="43842" y="32933"/>
                  </a:cubicBezTo>
                  <a:cubicBezTo>
                    <a:pt x="42485" y="31107"/>
                    <a:pt x="41441" y="29071"/>
                    <a:pt x="40449" y="27036"/>
                  </a:cubicBezTo>
                  <a:cubicBezTo>
                    <a:pt x="39458" y="25052"/>
                    <a:pt x="38570" y="22965"/>
                    <a:pt x="37370" y="21086"/>
                  </a:cubicBezTo>
                  <a:cubicBezTo>
                    <a:pt x="36796" y="20094"/>
                    <a:pt x="36117" y="19207"/>
                    <a:pt x="35282" y="18424"/>
                  </a:cubicBezTo>
                  <a:cubicBezTo>
                    <a:pt x="34447" y="17641"/>
                    <a:pt x="33403" y="16963"/>
                    <a:pt x="32307" y="16650"/>
                  </a:cubicBezTo>
                  <a:cubicBezTo>
                    <a:pt x="31785" y="16493"/>
                    <a:pt x="31211" y="16389"/>
                    <a:pt x="30689" y="16389"/>
                  </a:cubicBezTo>
                  <a:cubicBezTo>
                    <a:pt x="30521" y="16373"/>
                    <a:pt x="30358" y="16367"/>
                    <a:pt x="30197" y="16367"/>
                  </a:cubicBezTo>
                  <a:cubicBezTo>
                    <a:pt x="29810" y="16367"/>
                    <a:pt x="29441" y="16404"/>
                    <a:pt x="29071" y="16441"/>
                  </a:cubicBezTo>
                  <a:cubicBezTo>
                    <a:pt x="28132" y="16493"/>
                    <a:pt x="27140" y="16597"/>
                    <a:pt x="26253" y="16650"/>
                  </a:cubicBezTo>
                  <a:cubicBezTo>
                    <a:pt x="26080" y="16671"/>
                    <a:pt x="25907" y="16684"/>
                    <a:pt x="25738" y="16684"/>
                  </a:cubicBezTo>
                  <a:cubicBezTo>
                    <a:pt x="25499" y="16684"/>
                    <a:pt x="25267" y="16659"/>
                    <a:pt x="25053" y="16597"/>
                  </a:cubicBezTo>
                  <a:cubicBezTo>
                    <a:pt x="24740" y="16545"/>
                    <a:pt x="24479" y="16389"/>
                    <a:pt x="24165" y="16128"/>
                  </a:cubicBezTo>
                  <a:cubicBezTo>
                    <a:pt x="23644" y="15658"/>
                    <a:pt x="23122" y="14875"/>
                    <a:pt x="22652" y="14197"/>
                  </a:cubicBezTo>
                  <a:cubicBezTo>
                    <a:pt x="22182" y="13466"/>
                    <a:pt x="21765" y="12787"/>
                    <a:pt x="21243" y="12057"/>
                  </a:cubicBezTo>
                  <a:cubicBezTo>
                    <a:pt x="20773" y="11378"/>
                    <a:pt x="20251" y="10700"/>
                    <a:pt x="19625" y="10126"/>
                  </a:cubicBezTo>
                  <a:cubicBezTo>
                    <a:pt x="18477" y="8977"/>
                    <a:pt x="17172" y="8090"/>
                    <a:pt x="15867" y="7464"/>
                  </a:cubicBezTo>
                  <a:cubicBezTo>
                    <a:pt x="14562" y="6785"/>
                    <a:pt x="13310" y="6316"/>
                    <a:pt x="12109" y="5950"/>
                  </a:cubicBezTo>
                  <a:lnTo>
                    <a:pt x="8717" y="4854"/>
                  </a:lnTo>
                  <a:cubicBezTo>
                    <a:pt x="6681" y="4176"/>
                    <a:pt x="4959" y="3445"/>
                    <a:pt x="3654" y="2714"/>
                  </a:cubicBezTo>
                  <a:cubicBezTo>
                    <a:pt x="2349" y="1984"/>
                    <a:pt x="1462" y="1253"/>
                    <a:pt x="836" y="783"/>
                  </a:cubicBezTo>
                  <a:cubicBezTo>
                    <a:pt x="266" y="317"/>
                    <a:pt x="4" y="4"/>
                    <a:pt x="1" y="0"/>
                  </a:cubicBezTo>
                  <a:close/>
                </a:path>
              </a:pathLst>
            </a:custGeom>
            <a:solidFill>
              <a:srgbClr val="C14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 name="Google Shape;381;p36"/>
            <p:cNvSpPr/>
            <p:nvPr/>
          </p:nvSpPr>
          <p:spPr>
            <a:xfrm rot="408143">
              <a:off x="7597822" y="3223513"/>
              <a:ext cx="1076060" cy="290581"/>
            </a:xfrm>
            <a:custGeom>
              <a:avLst/>
              <a:gdLst/>
              <a:ahLst/>
              <a:cxnLst/>
              <a:rect l="l" t="t" r="r" b="b"/>
              <a:pathLst>
                <a:path w="62631" h="16913" extrusionOk="0">
                  <a:moveTo>
                    <a:pt x="54697" y="1"/>
                  </a:moveTo>
                  <a:cubicBezTo>
                    <a:pt x="53236" y="1"/>
                    <a:pt x="51827" y="262"/>
                    <a:pt x="50522" y="731"/>
                  </a:cubicBezTo>
                  <a:cubicBezTo>
                    <a:pt x="49217" y="1201"/>
                    <a:pt x="48017" y="1775"/>
                    <a:pt x="46869" y="2401"/>
                  </a:cubicBezTo>
                  <a:cubicBezTo>
                    <a:pt x="44572" y="3706"/>
                    <a:pt x="42537" y="5168"/>
                    <a:pt x="40553" y="6525"/>
                  </a:cubicBezTo>
                  <a:cubicBezTo>
                    <a:pt x="39562" y="7203"/>
                    <a:pt x="38570" y="7882"/>
                    <a:pt x="37631" y="8456"/>
                  </a:cubicBezTo>
                  <a:cubicBezTo>
                    <a:pt x="36639" y="9030"/>
                    <a:pt x="35647" y="9552"/>
                    <a:pt x="34604" y="9865"/>
                  </a:cubicBezTo>
                  <a:cubicBezTo>
                    <a:pt x="34134" y="10021"/>
                    <a:pt x="33612" y="10126"/>
                    <a:pt x="33090" y="10178"/>
                  </a:cubicBezTo>
                  <a:cubicBezTo>
                    <a:pt x="32829" y="10178"/>
                    <a:pt x="32620" y="10178"/>
                    <a:pt x="32359" y="10126"/>
                  </a:cubicBezTo>
                  <a:cubicBezTo>
                    <a:pt x="32098" y="10074"/>
                    <a:pt x="31890" y="10074"/>
                    <a:pt x="31629" y="9969"/>
                  </a:cubicBezTo>
                  <a:cubicBezTo>
                    <a:pt x="30741" y="9708"/>
                    <a:pt x="29959" y="9030"/>
                    <a:pt x="29228" y="8299"/>
                  </a:cubicBezTo>
                  <a:cubicBezTo>
                    <a:pt x="28497" y="7568"/>
                    <a:pt x="27819" y="6733"/>
                    <a:pt x="26931" y="6107"/>
                  </a:cubicBezTo>
                  <a:cubicBezTo>
                    <a:pt x="26514" y="5794"/>
                    <a:pt x="26044" y="5481"/>
                    <a:pt x="25522" y="5324"/>
                  </a:cubicBezTo>
                  <a:cubicBezTo>
                    <a:pt x="25000" y="5115"/>
                    <a:pt x="24426" y="5063"/>
                    <a:pt x="23904" y="5063"/>
                  </a:cubicBezTo>
                  <a:cubicBezTo>
                    <a:pt x="23643" y="5063"/>
                    <a:pt x="23382" y="5063"/>
                    <a:pt x="23122" y="5115"/>
                  </a:cubicBezTo>
                  <a:cubicBezTo>
                    <a:pt x="22861" y="5168"/>
                    <a:pt x="22600" y="5272"/>
                    <a:pt x="22339" y="5376"/>
                  </a:cubicBezTo>
                  <a:cubicBezTo>
                    <a:pt x="21869" y="5533"/>
                    <a:pt x="21451" y="5846"/>
                    <a:pt x="21086" y="6159"/>
                  </a:cubicBezTo>
                  <a:cubicBezTo>
                    <a:pt x="20303" y="6838"/>
                    <a:pt x="19781" y="7673"/>
                    <a:pt x="19312" y="8404"/>
                  </a:cubicBezTo>
                  <a:cubicBezTo>
                    <a:pt x="18424" y="9969"/>
                    <a:pt x="17798" y="11587"/>
                    <a:pt x="16963" y="12892"/>
                  </a:cubicBezTo>
                  <a:cubicBezTo>
                    <a:pt x="16545" y="13571"/>
                    <a:pt x="16076" y="14145"/>
                    <a:pt x="15502" y="14562"/>
                  </a:cubicBezTo>
                  <a:cubicBezTo>
                    <a:pt x="14875" y="14980"/>
                    <a:pt x="14249" y="15293"/>
                    <a:pt x="13570" y="15554"/>
                  </a:cubicBezTo>
                  <a:cubicBezTo>
                    <a:pt x="12266" y="16076"/>
                    <a:pt x="11013" y="16337"/>
                    <a:pt x="9760" y="16493"/>
                  </a:cubicBezTo>
                  <a:cubicBezTo>
                    <a:pt x="9117" y="16577"/>
                    <a:pt x="8493" y="16616"/>
                    <a:pt x="7893" y="16616"/>
                  </a:cubicBezTo>
                  <a:cubicBezTo>
                    <a:pt x="6254" y="16616"/>
                    <a:pt x="4800" y="16325"/>
                    <a:pt x="3654" y="15867"/>
                  </a:cubicBezTo>
                  <a:cubicBezTo>
                    <a:pt x="2088" y="15241"/>
                    <a:pt x="1149" y="14301"/>
                    <a:pt x="627" y="13623"/>
                  </a:cubicBezTo>
                  <a:cubicBezTo>
                    <a:pt x="157" y="12892"/>
                    <a:pt x="1" y="12475"/>
                    <a:pt x="1" y="12474"/>
                  </a:cubicBezTo>
                  <a:lnTo>
                    <a:pt x="1" y="12474"/>
                  </a:lnTo>
                  <a:cubicBezTo>
                    <a:pt x="1" y="12475"/>
                    <a:pt x="105" y="12892"/>
                    <a:pt x="575" y="13623"/>
                  </a:cubicBezTo>
                  <a:cubicBezTo>
                    <a:pt x="1044" y="14301"/>
                    <a:pt x="1932" y="15293"/>
                    <a:pt x="3497" y="15971"/>
                  </a:cubicBezTo>
                  <a:cubicBezTo>
                    <a:pt x="4745" y="16531"/>
                    <a:pt x="6418" y="16913"/>
                    <a:pt x="8342" y="16913"/>
                  </a:cubicBezTo>
                  <a:cubicBezTo>
                    <a:pt x="8752" y="16913"/>
                    <a:pt x="9173" y="16895"/>
                    <a:pt x="9604" y="16859"/>
                  </a:cubicBezTo>
                  <a:cubicBezTo>
                    <a:pt x="10804" y="16754"/>
                    <a:pt x="12161" y="16545"/>
                    <a:pt x="13518" y="16076"/>
                  </a:cubicBezTo>
                  <a:cubicBezTo>
                    <a:pt x="14145" y="15815"/>
                    <a:pt x="14875" y="15554"/>
                    <a:pt x="15502" y="15136"/>
                  </a:cubicBezTo>
                  <a:cubicBezTo>
                    <a:pt x="16180" y="14771"/>
                    <a:pt x="16754" y="14145"/>
                    <a:pt x="17224" y="13466"/>
                  </a:cubicBezTo>
                  <a:cubicBezTo>
                    <a:pt x="18163" y="12109"/>
                    <a:pt x="18894" y="10596"/>
                    <a:pt x="19781" y="9082"/>
                  </a:cubicBezTo>
                  <a:cubicBezTo>
                    <a:pt x="20199" y="8351"/>
                    <a:pt x="20721" y="7568"/>
                    <a:pt x="21347" y="6994"/>
                  </a:cubicBezTo>
                  <a:cubicBezTo>
                    <a:pt x="21973" y="6368"/>
                    <a:pt x="22704" y="5951"/>
                    <a:pt x="23591" y="5898"/>
                  </a:cubicBezTo>
                  <a:cubicBezTo>
                    <a:pt x="23678" y="5893"/>
                    <a:pt x="23765" y="5891"/>
                    <a:pt x="23852" y="5891"/>
                  </a:cubicBezTo>
                  <a:cubicBezTo>
                    <a:pt x="24652" y="5891"/>
                    <a:pt x="25443" y="6111"/>
                    <a:pt x="26149" y="6629"/>
                  </a:cubicBezTo>
                  <a:cubicBezTo>
                    <a:pt x="26879" y="7151"/>
                    <a:pt x="27558" y="7882"/>
                    <a:pt x="28288" y="8664"/>
                  </a:cubicBezTo>
                  <a:cubicBezTo>
                    <a:pt x="29019" y="9447"/>
                    <a:pt x="29802" y="10335"/>
                    <a:pt x="30950" y="10804"/>
                  </a:cubicBezTo>
                  <a:cubicBezTo>
                    <a:pt x="31211" y="10961"/>
                    <a:pt x="31524" y="11065"/>
                    <a:pt x="31837" y="11118"/>
                  </a:cubicBezTo>
                  <a:lnTo>
                    <a:pt x="32255" y="11170"/>
                  </a:lnTo>
                  <a:cubicBezTo>
                    <a:pt x="32412" y="11222"/>
                    <a:pt x="32568" y="11222"/>
                    <a:pt x="32725" y="11222"/>
                  </a:cubicBezTo>
                  <a:cubicBezTo>
                    <a:pt x="32840" y="11231"/>
                    <a:pt x="32955" y="11236"/>
                    <a:pt x="33069" y="11236"/>
                  </a:cubicBezTo>
                  <a:cubicBezTo>
                    <a:pt x="33579" y="11236"/>
                    <a:pt x="34083" y="11151"/>
                    <a:pt x="34551" y="11065"/>
                  </a:cubicBezTo>
                  <a:cubicBezTo>
                    <a:pt x="35752" y="10752"/>
                    <a:pt x="36848" y="10230"/>
                    <a:pt x="37892" y="9656"/>
                  </a:cubicBezTo>
                  <a:cubicBezTo>
                    <a:pt x="38936" y="9082"/>
                    <a:pt x="39979" y="8404"/>
                    <a:pt x="40971" y="7725"/>
                  </a:cubicBezTo>
                  <a:cubicBezTo>
                    <a:pt x="43059" y="6368"/>
                    <a:pt x="45094" y="4959"/>
                    <a:pt x="47338" y="3758"/>
                  </a:cubicBezTo>
                  <a:cubicBezTo>
                    <a:pt x="49530" y="2558"/>
                    <a:pt x="51983" y="1514"/>
                    <a:pt x="54541" y="1514"/>
                  </a:cubicBezTo>
                  <a:cubicBezTo>
                    <a:pt x="55793" y="1514"/>
                    <a:pt x="57046" y="1827"/>
                    <a:pt x="58246" y="2401"/>
                  </a:cubicBezTo>
                  <a:cubicBezTo>
                    <a:pt x="59395" y="2976"/>
                    <a:pt x="60491" y="3758"/>
                    <a:pt x="61430" y="4750"/>
                  </a:cubicBezTo>
                  <a:lnTo>
                    <a:pt x="62630" y="3602"/>
                  </a:lnTo>
                  <a:cubicBezTo>
                    <a:pt x="61587" y="2558"/>
                    <a:pt x="60334" y="1619"/>
                    <a:pt x="58977" y="992"/>
                  </a:cubicBezTo>
                  <a:cubicBezTo>
                    <a:pt x="57672" y="314"/>
                    <a:pt x="56159" y="1"/>
                    <a:pt x="54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 name="Google Shape;382;p36"/>
            <p:cNvSpPr/>
            <p:nvPr/>
          </p:nvSpPr>
          <p:spPr>
            <a:xfrm rot="408143">
              <a:off x="7966675" y="2124748"/>
              <a:ext cx="602604" cy="1075390"/>
            </a:xfrm>
            <a:custGeom>
              <a:avLst/>
              <a:gdLst/>
              <a:ahLst/>
              <a:cxnLst/>
              <a:rect l="l" t="t" r="r" b="b"/>
              <a:pathLst>
                <a:path w="35074" h="62592" extrusionOk="0">
                  <a:moveTo>
                    <a:pt x="353" y="0"/>
                  </a:moveTo>
                  <a:cubicBezTo>
                    <a:pt x="118" y="0"/>
                    <a:pt x="0" y="13"/>
                    <a:pt x="0" y="13"/>
                  </a:cubicBezTo>
                  <a:cubicBezTo>
                    <a:pt x="0" y="13"/>
                    <a:pt x="76" y="5"/>
                    <a:pt x="222" y="5"/>
                  </a:cubicBezTo>
                  <a:cubicBezTo>
                    <a:pt x="443" y="5"/>
                    <a:pt x="825" y="24"/>
                    <a:pt x="1357" y="118"/>
                  </a:cubicBezTo>
                  <a:cubicBezTo>
                    <a:pt x="1827" y="170"/>
                    <a:pt x="2349" y="327"/>
                    <a:pt x="3027" y="535"/>
                  </a:cubicBezTo>
                  <a:cubicBezTo>
                    <a:pt x="3654" y="692"/>
                    <a:pt x="4437" y="901"/>
                    <a:pt x="5272" y="1162"/>
                  </a:cubicBezTo>
                  <a:cubicBezTo>
                    <a:pt x="6942" y="1736"/>
                    <a:pt x="9030" y="2623"/>
                    <a:pt x="11117" y="4084"/>
                  </a:cubicBezTo>
                  <a:cubicBezTo>
                    <a:pt x="12213" y="4815"/>
                    <a:pt x="13257" y="5702"/>
                    <a:pt x="14249" y="6851"/>
                  </a:cubicBezTo>
                  <a:cubicBezTo>
                    <a:pt x="15240" y="7947"/>
                    <a:pt x="16180" y="9251"/>
                    <a:pt x="16806" y="10765"/>
                  </a:cubicBezTo>
                  <a:cubicBezTo>
                    <a:pt x="17119" y="11496"/>
                    <a:pt x="17432" y="12331"/>
                    <a:pt x="17589" y="13166"/>
                  </a:cubicBezTo>
                  <a:lnTo>
                    <a:pt x="17589" y="13270"/>
                  </a:lnTo>
                  <a:cubicBezTo>
                    <a:pt x="17641" y="13322"/>
                    <a:pt x="17641" y="13375"/>
                    <a:pt x="17641" y="13375"/>
                  </a:cubicBezTo>
                  <a:cubicBezTo>
                    <a:pt x="17641" y="13427"/>
                    <a:pt x="17641" y="13427"/>
                    <a:pt x="17641" y="13479"/>
                  </a:cubicBezTo>
                  <a:cubicBezTo>
                    <a:pt x="17693" y="13583"/>
                    <a:pt x="17693" y="13635"/>
                    <a:pt x="17693" y="13688"/>
                  </a:cubicBezTo>
                  <a:cubicBezTo>
                    <a:pt x="17693" y="13844"/>
                    <a:pt x="17641" y="14001"/>
                    <a:pt x="17537" y="14105"/>
                  </a:cubicBezTo>
                  <a:cubicBezTo>
                    <a:pt x="17432" y="14262"/>
                    <a:pt x="17276" y="14418"/>
                    <a:pt x="17119" y="14575"/>
                  </a:cubicBezTo>
                  <a:cubicBezTo>
                    <a:pt x="16963" y="14784"/>
                    <a:pt x="16806" y="14992"/>
                    <a:pt x="16649" y="15306"/>
                  </a:cubicBezTo>
                  <a:cubicBezTo>
                    <a:pt x="16493" y="15567"/>
                    <a:pt x="16441" y="15932"/>
                    <a:pt x="16493" y="16297"/>
                  </a:cubicBezTo>
                  <a:cubicBezTo>
                    <a:pt x="16545" y="16610"/>
                    <a:pt x="16649" y="16924"/>
                    <a:pt x="16806" y="17132"/>
                  </a:cubicBezTo>
                  <a:cubicBezTo>
                    <a:pt x="16858" y="17289"/>
                    <a:pt x="16963" y="17393"/>
                    <a:pt x="17015" y="17498"/>
                  </a:cubicBezTo>
                  <a:cubicBezTo>
                    <a:pt x="17119" y="17654"/>
                    <a:pt x="17276" y="17811"/>
                    <a:pt x="17432" y="17863"/>
                  </a:cubicBezTo>
                  <a:cubicBezTo>
                    <a:pt x="17693" y="18072"/>
                    <a:pt x="18006" y="18176"/>
                    <a:pt x="18267" y="18281"/>
                  </a:cubicBezTo>
                  <a:cubicBezTo>
                    <a:pt x="19363" y="18594"/>
                    <a:pt x="20355" y="18489"/>
                    <a:pt x="21034" y="19011"/>
                  </a:cubicBezTo>
                  <a:cubicBezTo>
                    <a:pt x="22808" y="20159"/>
                    <a:pt x="24635" y="21255"/>
                    <a:pt x="25783" y="22978"/>
                  </a:cubicBezTo>
                  <a:cubicBezTo>
                    <a:pt x="26044" y="23448"/>
                    <a:pt x="26305" y="23917"/>
                    <a:pt x="26514" y="24387"/>
                  </a:cubicBezTo>
                  <a:cubicBezTo>
                    <a:pt x="26618" y="24648"/>
                    <a:pt x="26670" y="24909"/>
                    <a:pt x="26775" y="25170"/>
                  </a:cubicBezTo>
                  <a:cubicBezTo>
                    <a:pt x="26879" y="25483"/>
                    <a:pt x="26983" y="25744"/>
                    <a:pt x="27088" y="26005"/>
                  </a:cubicBezTo>
                  <a:cubicBezTo>
                    <a:pt x="27453" y="27101"/>
                    <a:pt x="27766" y="28197"/>
                    <a:pt x="28027" y="29397"/>
                  </a:cubicBezTo>
                  <a:cubicBezTo>
                    <a:pt x="29071" y="34042"/>
                    <a:pt x="29175" y="39262"/>
                    <a:pt x="29436" y="44846"/>
                  </a:cubicBezTo>
                  <a:cubicBezTo>
                    <a:pt x="29593" y="47665"/>
                    <a:pt x="29802" y="50535"/>
                    <a:pt x="30271" y="53510"/>
                  </a:cubicBezTo>
                  <a:cubicBezTo>
                    <a:pt x="30689" y="56485"/>
                    <a:pt x="31420" y="59616"/>
                    <a:pt x="32829" y="62591"/>
                  </a:cubicBezTo>
                  <a:lnTo>
                    <a:pt x="35073" y="61495"/>
                  </a:lnTo>
                  <a:cubicBezTo>
                    <a:pt x="33768" y="58938"/>
                    <a:pt x="33038" y="56120"/>
                    <a:pt x="32516" y="53301"/>
                  </a:cubicBezTo>
                  <a:cubicBezTo>
                    <a:pt x="32046" y="50535"/>
                    <a:pt x="31785" y="47717"/>
                    <a:pt x="31524" y="45003"/>
                  </a:cubicBezTo>
                  <a:cubicBezTo>
                    <a:pt x="31107" y="39523"/>
                    <a:pt x="30898" y="34251"/>
                    <a:pt x="29750" y="29397"/>
                  </a:cubicBezTo>
                  <a:cubicBezTo>
                    <a:pt x="29436" y="28197"/>
                    <a:pt x="29123" y="26997"/>
                    <a:pt x="28706" y="25848"/>
                  </a:cubicBezTo>
                  <a:lnTo>
                    <a:pt x="28027" y="24178"/>
                  </a:lnTo>
                  <a:cubicBezTo>
                    <a:pt x="27818" y="23656"/>
                    <a:pt x="27505" y="23082"/>
                    <a:pt x="27192" y="22560"/>
                  </a:cubicBezTo>
                  <a:cubicBezTo>
                    <a:pt x="26566" y="21516"/>
                    <a:pt x="25679" y="20629"/>
                    <a:pt x="24791" y="19951"/>
                  </a:cubicBezTo>
                  <a:cubicBezTo>
                    <a:pt x="23852" y="19272"/>
                    <a:pt x="22912" y="18698"/>
                    <a:pt x="22025" y="18176"/>
                  </a:cubicBezTo>
                  <a:lnTo>
                    <a:pt x="21295" y="17759"/>
                  </a:lnTo>
                  <a:cubicBezTo>
                    <a:pt x="20981" y="17602"/>
                    <a:pt x="20668" y="17550"/>
                    <a:pt x="20407" y="17498"/>
                  </a:cubicBezTo>
                  <a:cubicBezTo>
                    <a:pt x="19833" y="17393"/>
                    <a:pt x="19363" y="17341"/>
                    <a:pt x="18894" y="17237"/>
                  </a:cubicBezTo>
                  <a:cubicBezTo>
                    <a:pt x="18424" y="17185"/>
                    <a:pt x="18006" y="17028"/>
                    <a:pt x="17902" y="16871"/>
                  </a:cubicBezTo>
                  <a:cubicBezTo>
                    <a:pt x="17798" y="16663"/>
                    <a:pt x="17693" y="16506"/>
                    <a:pt x="17589" y="16349"/>
                  </a:cubicBezTo>
                  <a:cubicBezTo>
                    <a:pt x="17537" y="16193"/>
                    <a:pt x="17485" y="16088"/>
                    <a:pt x="17537" y="15932"/>
                  </a:cubicBezTo>
                  <a:cubicBezTo>
                    <a:pt x="17537" y="15775"/>
                    <a:pt x="17589" y="15671"/>
                    <a:pt x="17693" y="15514"/>
                  </a:cubicBezTo>
                  <a:cubicBezTo>
                    <a:pt x="17798" y="15358"/>
                    <a:pt x="17954" y="15201"/>
                    <a:pt x="18111" y="14992"/>
                  </a:cubicBezTo>
                  <a:cubicBezTo>
                    <a:pt x="18267" y="14784"/>
                    <a:pt x="18476" y="14575"/>
                    <a:pt x="18581" y="14262"/>
                  </a:cubicBezTo>
                  <a:cubicBezTo>
                    <a:pt x="18685" y="13949"/>
                    <a:pt x="18685" y="13635"/>
                    <a:pt x="18581" y="13322"/>
                  </a:cubicBezTo>
                  <a:cubicBezTo>
                    <a:pt x="18372" y="12383"/>
                    <a:pt x="18111" y="11548"/>
                    <a:pt x="17745" y="10713"/>
                  </a:cubicBezTo>
                  <a:cubicBezTo>
                    <a:pt x="17015" y="9095"/>
                    <a:pt x="16023" y="7738"/>
                    <a:pt x="14927" y="6590"/>
                  </a:cubicBezTo>
                  <a:cubicBezTo>
                    <a:pt x="13883" y="5441"/>
                    <a:pt x="12735" y="4554"/>
                    <a:pt x="11587" y="3823"/>
                  </a:cubicBezTo>
                  <a:cubicBezTo>
                    <a:pt x="9343" y="2310"/>
                    <a:pt x="7203" y="1527"/>
                    <a:pt x="5480" y="1005"/>
                  </a:cubicBezTo>
                  <a:cubicBezTo>
                    <a:pt x="4593" y="692"/>
                    <a:pt x="3810" y="535"/>
                    <a:pt x="3132" y="379"/>
                  </a:cubicBezTo>
                  <a:cubicBezTo>
                    <a:pt x="2453" y="222"/>
                    <a:pt x="1879" y="118"/>
                    <a:pt x="1410" y="66"/>
                  </a:cubicBezTo>
                  <a:cubicBezTo>
                    <a:pt x="940" y="13"/>
                    <a:pt x="588" y="0"/>
                    <a:pt x="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 name="Google Shape;383;p36"/>
            <p:cNvSpPr/>
            <p:nvPr/>
          </p:nvSpPr>
          <p:spPr>
            <a:xfrm rot="408143">
              <a:off x="8216862" y="2112036"/>
              <a:ext cx="298622" cy="491409"/>
            </a:xfrm>
            <a:custGeom>
              <a:avLst/>
              <a:gdLst/>
              <a:ahLst/>
              <a:cxnLst/>
              <a:rect l="l" t="t" r="r" b="b"/>
              <a:pathLst>
                <a:path w="17381" h="28602" extrusionOk="0">
                  <a:moveTo>
                    <a:pt x="1" y="1"/>
                  </a:moveTo>
                  <a:cubicBezTo>
                    <a:pt x="1" y="1"/>
                    <a:pt x="158" y="105"/>
                    <a:pt x="523" y="314"/>
                  </a:cubicBezTo>
                  <a:cubicBezTo>
                    <a:pt x="210" y="53"/>
                    <a:pt x="1" y="1"/>
                    <a:pt x="1" y="1"/>
                  </a:cubicBezTo>
                  <a:close/>
                  <a:moveTo>
                    <a:pt x="523" y="314"/>
                  </a:moveTo>
                  <a:lnTo>
                    <a:pt x="523" y="314"/>
                  </a:lnTo>
                  <a:cubicBezTo>
                    <a:pt x="836" y="575"/>
                    <a:pt x="1358" y="888"/>
                    <a:pt x="1828" y="1514"/>
                  </a:cubicBezTo>
                  <a:cubicBezTo>
                    <a:pt x="2089" y="1827"/>
                    <a:pt x="2297" y="2245"/>
                    <a:pt x="2454" y="2662"/>
                  </a:cubicBezTo>
                  <a:cubicBezTo>
                    <a:pt x="2611" y="3132"/>
                    <a:pt x="2767" y="3654"/>
                    <a:pt x="2976" y="4228"/>
                  </a:cubicBezTo>
                  <a:cubicBezTo>
                    <a:pt x="3132" y="4802"/>
                    <a:pt x="3393" y="5376"/>
                    <a:pt x="3811" y="5950"/>
                  </a:cubicBezTo>
                  <a:cubicBezTo>
                    <a:pt x="4176" y="6577"/>
                    <a:pt x="4698" y="7099"/>
                    <a:pt x="5272" y="7621"/>
                  </a:cubicBezTo>
                  <a:cubicBezTo>
                    <a:pt x="6525" y="8612"/>
                    <a:pt x="8038" y="9395"/>
                    <a:pt x="9656" y="10335"/>
                  </a:cubicBezTo>
                  <a:cubicBezTo>
                    <a:pt x="10439" y="10804"/>
                    <a:pt x="11274" y="11326"/>
                    <a:pt x="11953" y="11953"/>
                  </a:cubicBezTo>
                  <a:cubicBezTo>
                    <a:pt x="12683" y="12631"/>
                    <a:pt x="13310" y="13414"/>
                    <a:pt x="13884" y="14301"/>
                  </a:cubicBezTo>
                  <a:cubicBezTo>
                    <a:pt x="14980" y="16076"/>
                    <a:pt x="15658" y="18268"/>
                    <a:pt x="15763" y="20669"/>
                  </a:cubicBezTo>
                  <a:cubicBezTo>
                    <a:pt x="15919" y="23069"/>
                    <a:pt x="15554" y="25627"/>
                    <a:pt x="15032" y="28341"/>
                  </a:cubicBezTo>
                  <a:lnTo>
                    <a:pt x="16650" y="28602"/>
                  </a:lnTo>
                  <a:cubicBezTo>
                    <a:pt x="17120" y="25888"/>
                    <a:pt x="17381" y="23226"/>
                    <a:pt x="17172" y="20669"/>
                  </a:cubicBezTo>
                  <a:cubicBezTo>
                    <a:pt x="16963" y="18111"/>
                    <a:pt x="16180" y="15710"/>
                    <a:pt x="14876" y="13831"/>
                  </a:cubicBezTo>
                  <a:cubicBezTo>
                    <a:pt x="14249" y="12892"/>
                    <a:pt x="13519" y="12057"/>
                    <a:pt x="12736" y="11326"/>
                  </a:cubicBezTo>
                  <a:cubicBezTo>
                    <a:pt x="11901" y="10596"/>
                    <a:pt x="11013" y="10126"/>
                    <a:pt x="10178" y="9708"/>
                  </a:cubicBezTo>
                  <a:cubicBezTo>
                    <a:pt x="8508" y="8821"/>
                    <a:pt x="6942" y="8143"/>
                    <a:pt x="5742" y="7255"/>
                  </a:cubicBezTo>
                  <a:cubicBezTo>
                    <a:pt x="5168" y="6838"/>
                    <a:pt x="4646" y="6316"/>
                    <a:pt x="4228" y="5794"/>
                  </a:cubicBezTo>
                  <a:cubicBezTo>
                    <a:pt x="3811" y="5272"/>
                    <a:pt x="3550" y="4750"/>
                    <a:pt x="3289" y="4176"/>
                  </a:cubicBezTo>
                  <a:cubicBezTo>
                    <a:pt x="3080" y="3654"/>
                    <a:pt x="2924" y="3132"/>
                    <a:pt x="2715" y="2662"/>
                  </a:cubicBezTo>
                  <a:cubicBezTo>
                    <a:pt x="2506" y="2193"/>
                    <a:pt x="2245" y="1775"/>
                    <a:pt x="1984" y="1462"/>
                  </a:cubicBezTo>
                  <a:cubicBezTo>
                    <a:pt x="1462" y="836"/>
                    <a:pt x="888" y="523"/>
                    <a:pt x="523" y="314"/>
                  </a:cubicBezTo>
                  <a:close/>
                </a:path>
              </a:pathLst>
            </a:custGeom>
            <a:solidFill>
              <a:srgbClr val="C14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 name="Google Shape;384;p36"/>
            <p:cNvSpPr/>
            <p:nvPr/>
          </p:nvSpPr>
          <p:spPr>
            <a:xfrm rot="408143">
              <a:off x="7741928" y="3145897"/>
              <a:ext cx="781939" cy="147069"/>
            </a:xfrm>
            <a:custGeom>
              <a:avLst/>
              <a:gdLst/>
              <a:ahLst/>
              <a:cxnLst/>
              <a:rect l="l" t="t" r="r" b="b"/>
              <a:pathLst>
                <a:path w="45512" h="8560" extrusionOk="0">
                  <a:moveTo>
                    <a:pt x="15919" y="0"/>
                  </a:moveTo>
                  <a:cubicBezTo>
                    <a:pt x="14614" y="0"/>
                    <a:pt x="13466" y="313"/>
                    <a:pt x="12422" y="679"/>
                  </a:cubicBezTo>
                  <a:cubicBezTo>
                    <a:pt x="10335" y="1462"/>
                    <a:pt x="8560" y="2349"/>
                    <a:pt x="6942" y="2662"/>
                  </a:cubicBezTo>
                  <a:cubicBezTo>
                    <a:pt x="6316" y="2780"/>
                    <a:pt x="5719" y="2838"/>
                    <a:pt x="5173" y="2838"/>
                  </a:cubicBezTo>
                  <a:cubicBezTo>
                    <a:pt x="4991" y="2838"/>
                    <a:pt x="4815" y="2832"/>
                    <a:pt x="4646" y="2819"/>
                  </a:cubicBezTo>
                  <a:cubicBezTo>
                    <a:pt x="3915" y="2767"/>
                    <a:pt x="3341" y="2558"/>
                    <a:pt x="2767" y="2349"/>
                  </a:cubicBezTo>
                  <a:cubicBezTo>
                    <a:pt x="1723" y="1879"/>
                    <a:pt x="1044" y="1253"/>
                    <a:pt x="627" y="835"/>
                  </a:cubicBezTo>
                  <a:cubicBezTo>
                    <a:pt x="160" y="472"/>
                    <a:pt x="2" y="212"/>
                    <a:pt x="1" y="209"/>
                  </a:cubicBezTo>
                  <a:lnTo>
                    <a:pt x="1" y="209"/>
                  </a:lnTo>
                  <a:cubicBezTo>
                    <a:pt x="2" y="212"/>
                    <a:pt x="160" y="472"/>
                    <a:pt x="575" y="888"/>
                  </a:cubicBezTo>
                  <a:cubicBezTo>
                    <a:pt x="992" y="1305"/>
                    <a:pt x="1619" y="1879"/>
                    <a:pt x="2662" y="2453"/>
                  </a:cubicBezTo>
                  <a:cubicBezTo>
                    <a:pt x="3184" y="2714"/>
                    <a:pt x="3758" y="2923"/>
                    <a:pt x="4489" y="3027"/>
                  </a:cubicBezTo>
                  <a:cubicBezTo>
                    <a:pt x="4854" y="3106"/>
                    <a:pt x="5233" y="3145"/>
                    <a:pt x="5624" y="3145"/>
                  </a:cubicBezTo>
                  <a:cubicBezTo>
                    <a:pt x="6016" y="3145"/>
                    <a:pt x="6420" y="3106"/>
                    <a:pt x="6838" y="3027"/>
                  </a:cubicBezTo>
                  <a:cubicBezTo>
                    <a:pt x="8508" y="2767"/>
                    <a:pt x="10335" y="1984"/>
                    <a:pt x="12370" y="1305"/>
                  </a:cubicBezTo>
                  <a:cubicBezTo>
                    <a:pt x="13336" y="1015"/>
                    <a:pt x="14348" y="725"/>
                    <a:pt x="15403" y="725"/>
                  </a:cubicBezTo>
                  <a:cubicBezTo>
                    <a:pt x="15488" y="725"/>
                    <a:pt x="15573" y="727"/>
                    <a:pt x="15658" y="731"/>
                  </a:cubicBezTo>
                  <a:cubicBezTo>
                    <a:pt x="16806" y="731"/>
                    <a:pt x="18007" y="1096"/>
                    <a:pt x="18998" y="1827"/>
                  </a:cubicBezTo>
                  <a:cubicBezTo>
                    <a:pt x="19520" y="2245"/>
                    <a:pt x="19990" y="2662"/>
                    <a:pt x="20408" y="3184"/>
                  </a:cubicBezTo>
                  <a:lnTo>
                    <a:pt x="21086" y="3967"/>
                  </a:lnTo>
                  <a:lnTo>
                    <a:pt x="21817" y="4802"/>
                  </a:lnTo>
                  <a:cubicBezTo>
                    <a:pt x="22286" y="5376"/>
                    <a:pt x="22808" y="5898"/>
                    <a:pt x="23330" y="6472"/>
                  </a:cubicBezTo>
                  <a:cubicBezTo>
                    <a:pt x="23904" y="6994"/>
                    <a:pt x="24531" y="7516"/>
                    <a:pt x="25314" y="7934"/>
                  </a:cubicBezTo>
                  <a:cubicBezTo>
                    <a:pt x="26044" y="8351"/>
                    <a:pt x="26984" y="8560"/>
                    <a:pt x="27871" y="8560"/>
                  </a:cubicBezTo>
                  <a:cubicBezTo>
                    <a:pt x="28758" y="8508"/>
                    <a:pt x="29645" y="8299"/>
                    <a:pt x="30481" y="8038"/>
                  </a:cubicBezTo>
                  <a:cubicBezTo>
                    <a:pt x="31316" y="7777"/>
                    <a:pt x="32098" y="7412"/>
                    <a:pt x="32881" y="7046"/>
                  </a:cubicBezTo>
                  <a:lnTo>
                    <a:pt x="33508" y="6733"/>
                  </a:lnTo>
                  <a:cubicBezTo>
                    <a:pt x="33716" y="6629"/>
                    <a:pt x="33925" y="6524"/>
                    <a:pt x="34082" y="6420"/>
                  </a:cubicBezTo>
                  <a:cubicBezTo>
                    <a:pt x="34499" y="6159"/>
                    <a:pt x="34865" y="5950"/>
                    <a:pt x="35230" y="5689"/>
                  </a:cubicBezTo>
                  <a:cubicBezTo>
                    <a:pt x="36743" y="4698"/>
                    <a:pt x="38205" y="3602"/>
                    <a:pt x="39823" y="2871"/>
                  </a:cubicBezTo>
                  <a:cubicBezTo>
                    <a:pt x="40606" y="2506"/>
                    <a:pt x="41441" y="2297"/>
                    <a:pt x="42276" y="2297"/>
                  </a:cubicBezTo>
                  <a:cubicBezTo>
                    <a:pt x="43111" y="2297"/>
                    <a:pt x="43894" y="2506"/>
                    <a:pt x="44677" y="2975"/>
                  </a:cubicBezTo>
                  <a:lnTo>
                    <a:pt x="44677" y="2923"/>
                  </a:lnTo>
                  <a:lnTo>
                    <a:pt x="45512" y="1514"/>
                  </a:lnTo>
                  <a:cubicBezTo>
                    <a:pt x="44592" y="981"/>
                    <a:pt x="43582" y="673"/>
                    <a:pt x="42565" y="673"/>
                  </a:cubicBezTo>
                  <a:cubicBezTo>
                    <a:pt x="42486" y="673"/>
                    <a:pt x="42407" y="675"/>
                    <a:pt x="42328" y="679"/>
                  </a:cubicBezTo>
                  <a:cubicBezTo>
                    <a:pt x="41232" y="679"/>
                    <a:pt x="40188" y="992"/>
                    <a:pt x="39301" y="1410"/>
                  </a:cubicBezTo>
                  <a:cubicBezTo>
                    <a:pt x="37474" y="2245"/>
                    <a:pt x="36013" y="3393"/>
                    <a:pt x="34604" y="4437"/>
                  </a:cubicBezTo>
                  <a:cubicBezTo>
                    <a:pt x="34290" y="4645"/>
                    <a:pt x="33925" y="4906"/>
                    <a:pt x="33560" y="5115"/>
                  </a:cubicBezTo>
                  <a:cubicBezTo>
                    <a:pt x="33403" y="5272"/>
                    <a:pt x="33194" y="5376"/>
                    <a:pt x="33038" y="5480"/>
                  </a:cubicBezTo>
                  <a:lnTo>
                    <a:pt x="32516" y="5741"/>
                  </a:lnTo>
                  <a:cubicBezTo>
                    <a:pt x="31733" y="6159"/>
                    <a:pt x="31002" y="6472"/>
                    <a:pt x="30272" y="6785"/>
                  </a:cubicBezTo>
                  <a:cubicBezTo>
                    <a:pt x="29541" y="7046"/>
                    <a:pt x="28758" y="7255"/>
                    <a:pt x="28080" y="7359"/>
                  </a:cubicBezTo>
                  <a:cubicBezTo>
                    <a:pt x="27961" y="7368"/>
                    <a:pt x="27844" y="7372"/>
                    <a:pt x="27728" y="7372"/>
                  </a:cubicBezTo>
                  <a:cubicBezTo>
                    <a:pt x="27129" y="7372"/>
                    <a:pt x="26560" y="7256"/>
                    <a:pt x="25992" y="6994"/>
                  </a:cubicBezTo>
                  <a:cubicBezTo>
                    <a:pt x="24739" y="6420"/>
                    <a:pt x="23696" y="5324"/>
                    <a:pt x="22704" y="4332"/>
                  </a:cubicBezTo>
                  <a:cubicBezTo>
                    <a:pt x="22234" y="3810"/>
                    <a:pt x="21712" y="3288"/>
                    <a:pt x="21295" y="2767"/>
                  </a:cubicBezTo>
                  <a:cubicBezTo>
                    <a:pt x="20773" y="2245"/>
                    <a:pt x="20251" y="1723"/>
                    <a:pt x="19729" y="1305"/>
                  </a:cubicBezTo>
                  <a:cubicBezTo>
                    <a:pt x="18581" y="470"/>
                    <a:pt x="17224" y="0"/>
                    <a:pt x="159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5" name="Google Shape;385;p36"/>
            <p:cNvSpPr/>
            <p:nvPr/>
          </p:nvSpPr>
          <p:spPr>
            <a:xfrm rot="408143">
              <a:off x="7891681" y="2871891"/>
              <a:ext cx="617844" cy="309377"/>
            </a:xfrm>
            <a:custGeom>
              <a:avLst/>
              <a:gdLst/>
              <a:ahLst/>
              <a:cxnLst/>
              <a:rect l="l" t="t" r="r" b="b"/>
              <a:pathLst>
                <a:path w="35961" h="18007" extrusionOk="0">
                  <a:moveTo>
                    <a:pt x="1847" y="0"/>
                  </a:moveTo>
                  <a:cubicBezTo>
                    <a:pt x="1436" y="0"/>
                    <a:pt x="1097" y="26"/>
                    <a:pt x="836" y="53"/>
                  </a:cubicBezTo>
                  <a:cubicBezTo>
                    <a:pt x="262" y="105"/>
                    <a:pt x="1" y="157"/>
                    <a:pt x="1" y="157"/>
                  </a:cubicBezTo>
                  <a:cubicBezTo>
                    <a:pt x="1" y="157"/>
                    <a:pt x="262" y="105"/>
                    <a:pt x="784" y="105"/>
                  </a:cubicBezTo>
                  <a:cubicBezTo>
                    <a:pt x="958" y="87"/>
                    <a:pt x="1166" y="76"/>
                    <a:pt x="1406" y="76"/>
                  </a:cubicBezTo>
                  <a:cubicBezTo>
                    <a:pt x="1885" y="76"/>
                    <a:pt x="2488" y="122"/>
                    <a:pt x="3184" y="261"/>
                  </a:cubicBezTo>
                  <a:cubicBezTo>
                    <a:pt x="4176" y="470"/>
                    <a:pt x="5429" y="1044"/>
                    <a:pt x="6420" y="2192"/>
                  </a:cubicBezTo>
                  <a:cubicBezTo>
                    <a:pt x="7412" y="3341"/>
                    <a:pt x="8143" y="4959"/>
                    <a:pt x="8978" y="6837"/>
                  </a:cubicBezTo>
                  <a:cubicBezTo>
                    <a:pt x="9447" y="7725"/>
                    <a:pt x="9917" y="8716"/>
                    <a:pt x="10543" y="9708"/>
                  </a:cubicBezTo>
                  <a:cubicBezTo>
                    <a:pt x="11222" y="10647"/>
                    <a:pt x="12161" y="11535"/>
                    <a:pt x="13362" y="12109"/>
                  </a:cubicBezTo>
                  <a:cubicBezTo>
                    <a:pt x="13988" y="12370"/>
                    <a:pt x="14614" y="12526"/>
                    <a:pt x="15293" y="12631"/>
                  </a:cubicBezTo>
                  <a:cubicBezTo>
                    <a:pt x="15475" y="12657"/>
                    <a:pt x="15671" y="12670"/>
                    <a:pt x="15867" y="12670"/>
                  </a:cubicBezTo>
                  <a:cubicBezTo>
                    <a:pt x="16063" y="12670"/>
                    <a:pt x="16258" y="12657"/>
                    <a:pt x="16441" y="12631"/>
                  </a:cubicBezTo>
                  <a:cubicBezTo>
                    <a:pt x="16806" y="12526"/>
                    <a:pt x="17224" y="12370"/>
                    <a:pt x="17537" y="12161"/>
                  </a:cubicBezTo>
                  <a:cubicBezTo>
                    <a:pt x="18163" y="11691"/>
                    <a:pt x="18633" y="11065"/>
                    <a:pt x="18998" y="10439"/>
                  </a:cubicBezTo>
                  <a:cubicBezTo>
                    <a:pt x="19364" y="9812"/>
                    <a:pt x="19677" y="9186"/>
                    <a:pt x="20042" y="8560"/>
                  </a:cubicBezTo>
                  <a:cubicBezTo>
                    <a:pt x="20355" y="7986"/>
                    <a:pt x="20825" y="7464"/>
                    <a:pt x="21243" y="7359"/>
                  </a:cubicBezTo>
                  <a:cubicBezTo>
                    <a:pt x="21299" y="7345"/>
                    <a:pt x="21358" y="7339"/>
                    <a:pt x="21422" y="7339"/>
                  </a:cubicBezTo>
                  <a:cubicBezTo>
                    <a:pt x="21595" y="7339"/>
                    <a:pt x="21796" y="7387"/>
                    <a:pt x="22025" y="7464"/>
                  </a:cubicBezTo>
                  <a:cubicBezTo>
                    <a:pt x="22182" y="7516"/>
                    <a:pt x="22286" y="7568"/>
                    <a:pt x="22443" y="7673"/>
                  </a:cubicBezTo>
                  <a:cubicBezTo>
                    <a:pt x="22547" y="7725"/>
                    <a:pt x="22600" y="7777"/>
                    <a:pt x="22652" y="7777"/>
                  </a:cubicBezTo>
                  <a:cubicBezTo>
                    <a:pt x="22704" y="7829"/>
                    <a:pt x="22756" y="7881"/>
                    <a:pt x="22808" y="7933"/>
                  </a:cubicBezTo>
                  <a:cubicBezTo>
                    <a:pt x="23174" y="8299"/>
                    <a:pt x="23435" y="9029"/>
                    <a:pt x="23696" y="9760"/>
                  </a:cubicBezTo>
                  <a:cubicBezTo>
                    <a:pt x="23957" y="10491"/>
                    <a:pt x="24165" y="11274"/>
                    <a:pt x="24426" y="12109"/>
                  </a:cubicBezTo>
                  <a:cubicBezTo>
                    <a:pt x="24739" y="12892"/>
                    <a:pt x="25053" y="13727"/>
                    <a:pt x="25575" y="14510"/>
                  </a:cubicBezTo>
                  <a:cubicBezTo>
                    <a:pt x="26044" y="15293"/>
                    <a:pt x="26723" y="16023"/>
                    <a:pt x="27506" y="16597"/>
                  </a:cubicBezTo>
                  <a:cubicBezTo>
                    <a:pt x="28341" y="17171"/>
                    <a:pt x="29280" y="17537"/>
                    <a:pt x="30220" y="17746"/>
                  </a:cubicBezTo>
                  <a:cubicBezTo>
                    <a:pt x="30977" y="17905"/>
                    <a:pt x="31704" y="17973"/>
                    <a:pt x="32447" y="17973"/>
                  </a:cubicBezTo>
                  <a:cubicBezTo>
                    <a:pt x="32677" y="17973"/>
                    <a:pt x="32908" y="17967"/>
                    <a:pt x="33142" y="17954"/>
                  </a:cubicBezTo>
                  <a:lnTo>
                    <a:pt x="33142" y="18006"/>
                  </a:lnTo>
                  <a:lnTo>
                    <a:pt x="35961" y="16910"/>
                  </a:lnTo>
                  <a:lnTo>
                    <a:pt x="35961" y="16910"/>
                  </a:lnTo>
                  <a:cubicBezTo>
                    <a:pt x="35856" y="16917"/>
                    <a:pt x="35742" y="16920"/>
                    <a:pt x="35618" y="16920"/>
                  </a:cubicBezTo>
                  <a:cubicBezTo>
                    <a:pt x="33701" y="16920"/>
                    <a:pt x="29622" y="16181"/>
                    <a:pt x="28445" y="15397"/>
                  </a:cubicBezTo>
                  <a:cubicBezTo>
                    <a:pt x="27140" y="14614"/>
                    <a:pt x="26357" y="13205"/>
                    <a:pt x="25783" y="11743"/>
                  </a:cubicBezTo>
                  <a:cubicBezTo>
                    <a:pt x="25522" y="11013"/>
                    <a:pt x="25261" y="10282"/>
                    <a:pt x="25000" y="9499"/>
                  </a:cubicBezTo>
                  <a:cubicBezTo>
                    <a:pt x="24687" y="8769"/>
                    <a:pt x="24478" y="7986"/>
                    <a:pt x="23852" y="7203"/>
                  </a:cubicBezTo>
                  <a:cubicBezTo>
                    <a:pt x="23696" y="7046"/>
                    <a:pt x="23435" y="6837"/>
                    <a:pt x="23226" y="6733"/>
                  </a:cubicBezTo>
                  <a:cubicBezTo>
                    <a:pt x="23069" y="6629"/>
                    <a:pt x="22861" y="6524"/>
                    <a:pt x="22652" y="6420"/>
                  </a:cubicBezTo>
                  <a:cubicBezTo>
                    <a:pt x="22308" y="6291"/>
                    <a:pt x="21929" y="6198"/>
                    <a:pt x="21515" y="6198"/>
                  </a:cubicBezTo>
                  <a:cubicBezTo>
                    <a:pt x="21426" y="6198"/>
                    <a:pt x="21335" y="6202"/>
                    <a:pt x="21243" y="6211"/>
                  </a:cubicBezTo>
                  <a:cubicBezTo>
                    <a:pt x="20721" y="6263"/>
                    <a:pt x="20251" y="6524"/>
                    <a:pt x="19938" y="6837"/>
                  </a:cubicBezTo>
                  <a:cubicBezTo>
                    <a:pt x="19625" y="7151"/>
                    <a:pt x="19416" y="7516"/>
                    <a:pt x="19207" y="7829"/>
                  </a:cubicBezTo>
                  <a:cubicBezTo>
                    <a:pt x="18790" y="8508"/>
                    <a:pt x="18529" y="9134"/>
                    <a:pt x="18216" y="9760"/>
                  </a:cubicBezTo>
                  <a:cubicBezTo>
                    <a:pt x="17902" y="10334"/>
                    <a:pt x="17537" y="10856"/>
                    <a:pt x="17119" y="11274"/>
                  </a:cubicBezTo>
                  <a:cubicBezTo>
                    <a:pt x="16754" y="11593"/>
                    <a:pt x="16309" y="11753"/>
                    <a:pt x="15854" y="11753"/>
                  </a:cubicBezTo>
                  <a:cubicBezTo>
                    <a:pt x="15789" y="11753"/>
                    <a:pt x="15723" y="11750"/>
                    <a:pt x="15658" y="11743"/>
                  </a:cubicBezTo>
                  <a:cubicBezTo>
                    <a:pt x="15032" y="11743"/>
                    <a:pt x="14458" y="11587"/>
                    <a:pt x="13884" y="11430"/>
                  </a:cubicBezTo>
                  <a:cubicBezTo>
                    <a:pt x="12840" y="11013"/>
                    <a:pt x="11953" y="10282"/>
                    <a:pt x="11274" y="9447"/>
                  </a:cubicBezTo>
                  <a:cubicBezTo>
                    <a:pt x="10596" y="8612"/>
                    <a:pt x="10074" y="7673"/>
                    <a:pt x="9604" y="6733"/>
                  </a:cubicBezTo>
                  <a:cubicBezTo>
                    <a:pt x="8664" y="4959"/>
                    <a:pt x="7882" y="3288"/>
                    <a:pt x="6786" y="2088"/>
                  </a:cubicBezTo>
                  <a:cubicBezTo>
                    <a:pt x="5690" y="888"/>
                    <a:pt x="4333" y="313"/>
                    <a:pt x="3289" y="105"/>
                  </a:cubicBezTo>
                  <a:cubicBezTo>
                    <a:pt x="2741" y="26"/>
                    <a:pt x="2258" y="0"/>
                    <a:pt x="18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 name="Google Shape;386;p36"/>
            <p:cNvSpPr/>
            <p:nvPr/>
          </p:nvSpPr>
          <p:spPr>
            <a:xfrm rot="408143">
              <a:off x="8120580" y="2705079"/>
              <a:ext cx="1142412" cy="924524"/>
            </a:xfrm>
            <a:custGeom>
              <a:avLst/>
              <a:gdLst/>
              <a:ahLst/>
              <a:cxnLst/>
              <a:rect l="l" t="t" r="r" b="b"/>
              <a:pathLst>
                <a:path w="66493" h="53811" extrusionOk="0">
                  <a:moveTo>
                    <a:pt x="3549" y="1"/>
                  </a:moveTo>
                  <a:cubicBezTo>
                    <a:pt x="2349" y="1"/>
                    <a:pt x="1462" y="210"/>
                    <a:pt x="888" y="314"/>
                  </a:cubicBezTo>
                  <a:cubicBezTo>
                    <a:pt x="261" y="471"/>
                    <a:pt x="0" y="575"/>
                    <a:pt x="0" y="575"/>
                  </a:cubicBezTo>
                  <a:cubicBezTo>
                    <a:pt x="0" y="575"/>
                    <a:pt x="314" y="523"/>
                    <a:pt x="888" y="419"/>
                  </a:cubicBezTo>
                  <a:cubicBezTo>
                    <a:pt x="1268" y="387"/>
                    <a:pt x="1745" y="336"/>
                    <a:pt x="2318" y="336"/>
                  </a:cubicBezTo>
                  <a:cubicBezTo>
                    <a:pt x="2689" y="336"/>
                    <a:pt x="3099" y="357"/>
                    <a:pt x="3549" y="419"/>
                  </a:cubicBezTo>
                  <a:cubicBezTo>
                    <a:pt x="4645" y="523"/>
                    <a:pt x="6002" y="993"/>
                    <a:pt x="7046" y="2193"/>
                  </a:cubicBezTo>
                  <a:cubicBezTo>
                    <a:pt x="8038" y="3393"/>
                    <a:pt x="8716" y="5116"/>
                    <a:pt x="9186" y="7099"/>
                  </a:cubicBezTo>
                  <a:cubicBezTo>
                    <a:pt x="9656" y="9082"/>
                    <a:pt x="9969" y="11327"/>
                    <a:pt x="10386" y="13727"/>
                  </a:cubicBezTo>
                  <a:cubicBezTo>
                    <a:pt x="10804" y="16180"/>
                    <a:pt x="11274" y="18790"/>
                    <a:pt x="12161" y="21504"/>
                  </a:cubicBezTo>
                  <a:cubicBezTo>
                    <a:pt x="13100" y="24166"/>
                    <a:pt x="14457" y="26984"/>
                    <a:pt x="16754" y="29333"/>
                  </a:cubicBezTo>
                  <a:cubicBezTo>
                    <a:pt x="17850" y="30481"/>
                    <a:pt x="19207" y="31473"/>
                    <a:pt x="20668" y="32308"/>
                  </a:cubicBezTo>
                  <a:lnTo>
                    <a:pt x="21712" y="32830"/>
                  </a:lnTo>
                  <a:lnTo>
                    <a:pt x="22704" y="33404"/>
                  </a:lnTo>
                  <a:lnTo>
                    <a:pt x="24791" y="34552"/>
                  </a:lnTo>
                  <a:cubicBezTo>
                    <a:pt x="30271" y="37683"/>
                    <a:pt x="35543" y="40658"/>
                    <a:pt x="40397" y="43268"/>
                  </a:cubicBezTo>
                  <a:cubicBezTo>
                    <a:pt x="45303" y="45878"/>
                    <a:pt x="49739" y="48070"/>
                    <a:pt x="53601" y="49740"/>
                  </a:cubicBezTo>
                  <a:cubicBezTo>
                    <a:pt x="57411" y="51462"/>
                    <a:pt x="60595" y="52610"/>
                    <a:pt x="62891" y="53184"/>
                  </a:cubicBezTo>
                  <a:cubicBezTo>
                    <a:pt x="65135" y="53811"/>
                    <a:pt x="66440" y="53811"/>
                    <a:pt x="66440" y="53811"/>
                  </a:cubicBezTo>
                  <a:lnTo>
                    <a:pt x="66492" y="53811"/>
                  </a:lnTo>
                  <a:cubicBezTo>
                    <a:pt x="66492" y="53811"/>
                    <a:pt x="65188" y="53654"/>
                    <a:pt x="62996" y="52819"/>
                  </a:cubicBezTo>
                  <a:cubicBezTo>
                    <a:pt x="60856" y="51984"/>
                    <a:pt x="57829" y="50575"/>
                    <a:pt x="54123" y="48592"/>
                  </a:cubicBezTo>
                  <a:cubicBezTo>
                    <a:pt x="50470" y="46660"/>
                    <a:pt x="46190" y="44207"/>
                    <a:pt x="41493" y="41389"/>
                  </a:cubicBezTo>
                  <a:cubicBezTo>
                    <a:pt x="36743" y="38623"/>
                    <a:pt x="31576" y="35491"/>
                    <a:pt x="26044" y="32308"/>
                  </a:cubicBezTo>
                  <a:cubicBezTo>
                    <a:pt x="25313" y="31942"/>
                    <a:pt x="24635" y="31525"/>
                    <a:pt x="23956" y="31159"/>
                  </a:cubicBezTo>
                  <a:lnTo>
                    <a:pt x="22912" y="30585"/>
                  </a:lnTo>
                  <a:lnTo>
                    <a:pt x="21869" y="30063"/>
                  </a:lnTo>
                  <a:cubicBezTo>
                    <a:pt x="20616" y="29385"/>
                    <a:pt x="19468" y="28602"/>
                    <a:pt x="18476" y="27610"/>
                  </a:cubicBezTo>
                  <a:cubicBezTo>
                    <a:pt x="16493" y="25679"/>
                    <a:pt x="15136" y="23226"/>
                    <a:pt x="14196" y="20773"/>
                  </a:cubicBezTo>
                  <a:cubicBezTo>
                    <a:pt x="13257" y="18268"/>
                    <a:pt x="12631" y="15763"/>
                    <a:pt x="12109" y="13414"/>
                  </a:cubicBezTo>
                  <a:cubicBezTo>
                    <a:pt x="11535" y="11013"/>
                    <a:pt x="11065" y="8769"/>
                    <a:pt x="10386" y="6734"/>
                  </a:cubicBezTo>
                  <a:cubicBezTo>
                    <a:pt x="9760" y="4698"/>
                    <a:pt x="8925" y="2872"/>
                    <a:pt x="7620" y="1619"/>
                  </a:cubicBezTo>
                  <a:cubicBezTo>
                    <a:pt x="6994" y="1045"/>
                    <a:pt x="6263" y="627"/>
                    <a:pt x="5533" y="366"/>
                  </a:cubicBezTo>
                  <a:cubicBezTo>
                    <a:pt x="4854" y="105"/>
                    <a:pt x="4176" y="1"/>
                    <a:pt x="35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 name="Google Shape;387;p36"/>
            <p:cNvSpPr/>
            <p:nvPr/>
          </p:nvSpPr>
          <p:spPr>
            <a:xfrm rot="408143">
              <a:off x="6827247" y="1676517"/>
              <a:ext cx="2352071" cy="1541869"/>
            </a:xfrm>
            <a:custGeom>
              <a:avLst/>
              <a:gdLst/>
              <a:ahLst/>
              <a:cxnLst/>
              <a:rect l="l" t="t" r="r" b="b"/>
              <a:pathLst>
                <a:path w="136900" h="89743" extrusionOk="0">
                  <a:moveTo>
                    <a:pt x="57753" y="0"/>
                  </a:moveTo>
                  <a:cubicBezTo>
                    <a:pt x="55472" y="0"/>
                    <a:pt x="53229" y="117"/>
                    <a:pt x="51044" y="338"/>
                  </a:cubicBezTo>
                  <a:cubicBezTo>
                    <a:pt x="44781" y="964"/>
                    <a:pt x="38936" y="2217"/>
                    <a:pt x="33664" y="3991"/>
                  </a:cubicBezTo>
                  <a:cubicBezTo>
                    <a:pt x="28393" y="5766"/>
                    <a:pt x="23748" y="8114"/>
                    <a:pt x="19782" y="10672"/>
                  </a:cubicBezTo>
                  <a:cubicBezTo>
                    <a:pt x="15815" y="13229"/>
                    <a:pt x="12527" y="16047"/>
                    <a:pt x="9970" y="18761"/>
                  </a:cubicBezTo>
                  <a:cubicBezTo>
                    <a:pt x="7360" y="21475"/>
                    <a:pt x="5429" y="24085"/>
                    <a:pt x="3968" y="26277"/>
                  </a:cubicBezTo>
                  <a:cubicBezTo>
                    <a:pt x="2506" y="28469"/>
                    <a:pt x="1567" y="30244"/>
                    <a:pt x="940" y="31444"/>
                  </a:cubicBezTo>
                  <a:cubicBezTo>
                    <a:pt x="262" y="32697"/>
                    <a:pt x="1" y="33375"/>
                    <a:pt x="1" y="33375"/>
                  </a:cubicBezTo>
                  <a:cubicBezTo>
                    <a:pt x="1" y="33375"/>
                    <a:pt x="314" y="32697"/>
                    <a:pt x="993" y="31496"/>
                  </a:cubicBezTo>
                  <a:cubicBezTo>
                    <a:pt x="1671" y="30296"/>
                    <a:pt x="2663" y="28521"/>
                    <a:pt x="4176" y="26381"/>
                  </a:cubicBezTo>
                  <a:cubicBezTo>
                    <a:pt x="5690" y="24294"/>
                    <a:pt x="7725" y="21736"/>
                    <a:pt x="10335" y="19127"/>
                  </a:cubicBezTo>
                  <a:cubicBezTo>
                    <a:pt x="12997" y="16517"/>
                    <a:pt x="16233" y="13855"/>
                    <a:pt x="20199" y="11402"/>
                  </a:cubicBezTo>
                  <a:cubicBezTo>
                    <a:pt x="24166" y="8949"/>
                    <a:pt x="28811" y="6757"/>
                    <a:pt x="34030" y="5087"/>
                  </a:cubicBezTo>
                  <a:cubicBezTo>
                    <a:pt x="39249" y="3417"/>
                    <a:pt x="44990" y="2269"/>
                    <a:pt x="51149" y="1799"/>
                  </a:cubicBezTo>
                  <a:cubicBezTo>
                    <a:pt x="53146" y="1611"/>
                    <a:pt x="55182" y="1513"/>
                    <a:pt x="57246" y="1513"/>
                  </a:cubicBezTo>
                  <a:cubicBezTo>
                    <a:pt x="61494" y="1513"/>
                    <a:pt x="65860" y="1930"/>
                    <a:pt x="70251" y="2843"/>
                  </a:cubicBezTo>
                  <a:cubicBezTo>
                    <a:pt x="76775" y="4252"/>
                    <a:pt x="83299" y="6705"/>
                    <a:pt x="89353" y="10359"/>
                  </a:cubicBezTo>
                  <a:cubicBezTo>
                    <a:pt x="95407" y="14012"/>
                    <a:pt x="100678" y="18605"/>
                    <a:pt x="105010" y="23667"/>
                  </a:cubicBezTo>
                  <a:cubicBezTo>
                    <a:pt x="109290" y="28782"/>
                    <a:pt x="112630" y="34315"/>
                    <a:pt x="115031" y="40004"/>
                  </a:cubicBezTo>
                  <a:cubicBezTo>
                    <a:pt x="117432" y="45640"/>
                    <a:pt x="118893" y="51329"/>
                    <a:pt x="119624" y="56757"/>
                  </a:cubicBezTo>
                  <a:cubicBezTo>
                    <a:pt x="119937" y="59471"/>
                    <a:pt x="120094" y="62081"/>
                    <a:pt x="120146" y="64638"/>
                  </a:cubicBezTo>
                  <a:cubicBezTo>
                    <a:pt x="120146" y="65891"/>
                    <a:pt x="120094" y="67143"/>
                    <a:pt x="120041" y="68396"/>
                  </a:cubicBezTo>
                  <a:cubicBezTo>
                    <a:pt x="119989" y="69596"/>
                    <a:pt x="119833" y="70744"/>
                    <a:pt x="119624" y="71893"/>
                  </a:cubicBezTo>
                  <a:cubicBezTo>
                    <a:pt x="119259" y="74189"/>
                    <a:pt x="118684" y="76381"/>
                    <a:pt x="118424" y="78469"/>
                  </a:cubicBezTo>
                  <a:cubicBezTo>
                    <a:pt x="118267" y="79565"/>
                    <a:pt x="118215" y="80661"/>
                    <a:pt x="118476" y="81653"/>
                  </a:cubicBezTo>
                  <a:cubicBezTo>
                    <a:pt x="118684" y="82696"/>
                    <a:pt x="119259" y="83636"/>
                    <a:pt x="120041" y="84262"/>
                  </a:cubicBezTo>
                  <a:cubicBezTo>
                    <a:pt x="120772" y="84888"/>
                    <a:pt x="121607" y="85254"/>
                    <a:pt x="122442" y="85619"/>
                  </a:cubicBezTo>
                  <a:cubicBezTo>
                    <a:pt x="123225" y="85984"/>
                    <a:pt x="124008" y="86245"/>
                    <a:pt x="124791" y="86454"/>
                  </a:cubicBezTo>
                  <a:cubicBezTo>
                    <a:pt x="126304" y="86976"/>
                    <a:pt x="127714" y="87341"/>
                    <a:pt x="129018" y="87655"/>
                  </a:cubicBezTo>
                  <a:cubicBezTo>
                    <a:pt x="134081" y="88959"/>
                    <a:pt x="136899" y="89742"/>
                    <a:pt x="136899" y="89742"/>
                  </a:cubicBezTo>
                  <a:cubicBezTo>
                    <a:pt x="136899" y="89742"/>
                    <a:pt x="134133" y="88855"/>
                    <a:pt x="129071" y="87394"/>
                  </a:cubicBezTo>
                  <a:cubicBezTo>
                    <a:pt x="127818" y="87028"/>
                    <a:pt x="126409" y="86611"/>
                    <a:pt x="124947" y="86089"/>
                  </a:cubicBezTo>
                  <a:cubicBezTo>
                    <a:pt x="124165" y="85828"/>
                    <a:pt x="123382" y="85567"/>
                    <a:pt x="122599" y="85202"/>
                  </a:cubicBezTo>
                  <a:cubicBezTo>
                    <a:pt x="121868" y="84836"/>
                    <a:pt x="121033" y="84419"/>
                    <a:pt x="120407" y="83845"/>
                  </a:cubicBezTo>
                  <a:cubicBezTo>
                    <a:pt x="119728" y="83271"/>
                    <a:pt x="119259" y="82435"/>
                    <a:pt x="119050" y="81548"/>
                  </a:cubicBezTo>
                  <a:cubicBezTo>
                    <a:pt x="118841" y="80609"/>
                    <a:pt x="118945" y="79617"/>
                    <a:pt x="119102" y="78573"/>
                  </a:cubicBezTo>
                  <a:cubicBezTo>
                    <a:pt x="119415" y="76538"/>
                    <a:pt x="120041" y="74398"/>
                    <a:pt x="120459" y="72049"/>
                  </a:cubicBezTo>
                  <a:cubicBezTo>
                    <a:pt x="120668" y="70901"/>
                    <a:pt x="120877" y="69701"/>
                    <a:pt x="120981" y="68448"/>
                  </a:cubicBezTo>
                  <a:cubicBezTo>
                    <a:pt x="121085" y="67195"/>
                    <a:pt x="121137" y="65943"/>
                    <a:pt x="121137" y="64638"/>
                  </a:cubicBezTo>
                  <a:cubicBezTo>
                    <a:pt x="121190" y="62081"/>
                    <a:pt x="121085" y="59367"/>
                    <a:pt x="120772" y="56601"/>
                  </a:cubicBezTo>
                  <a:cubicBezTo>
                    <a:pt x="120146" y="51068"/>
                    <a:pt x="118789" y="45223"/>
                    <a:pt x="116388" y="39429"/>
                  </a:cubicBezTo>
                  <a:cubicBezTo>
                    <a:pt x="113987" y="33636"/>
                    <a:pt x="110647" y="27895"/>
                    <a:pt x="106263" y="22624"/>
                  </a:cubicBezTo>
                  <a:cubicBezTo>
                    <a:pt x="101879" y="17404"/>
                    <a:pt x="96503" y="12655"/>
                    <a:pt x="90240" y="8897"/>
                  </a:cubicBezTo>
                  <a:cubicBezTo>
                    <a:pt x="84029" y="5192"/>
                    <a:pt x="77297" y="2634"/>
                    <a:pt x="70616" y="1277"/>
                  </a:cubicBezTo>
                  <a:cubicBezTo>
                    <a:pt x="66286" y="398"/>
                    <a:pt x="61955" y="0"/>
                    <a:pt x="577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 name="Google Shape;388;p36"/>
            <p:cNvSpPr/>
            <p:nvPr/>
          </p:nvSpPr>
          <p:spPr>
            <a:xfrm rot="408143">
              <a:off x="6505053" y="2094107"/>
              <a:ext cx="380214" cy="1222218"/>
            </a:xfrm>
            <a:custGeom>
              <a:avLst/>
              <a:gdLst/>
              <a:ahLst/>
              <a:cxnLst/>
              <a:rect l="l" t="t" r="r" b="b"/>
              <a:pathLst>
                <a:path w="22130" h="71138" extrusionOk="0">
                  <a:moveTo>
                    <a:pt x="17902" y="157"/>
                  </a:moveTo>
                  <a:cubicBezTo>
                    <a:pt x="16754" y="262"/>
                    <a:pt x="15449" y="836"/>
                    <a:pt x="14092" y="1775"/>
                  </a:cubicBezTo>
                  <a:cubicBezTo>
                    <a:pt x="12788" y="2715"/>
                    <a:pt x="11378" y="3967"/>
                    <a:pt x="10021" y="5481"/>
                  </a:cubicBezTo>
                  <a:cubicBezTo>
                    <a:pt x="7307" y="8560"/>
                    <a:pt x="4750" y="12788"/>
                    <a:pt x="2923" y="17902"/>
                  </a:cubicBezTo>
                  <a:cubicBezTo>
                    <a:pt x="1149" y="23017"/>
                    <a:pt x="1" y="28915"/>
                    <a:pt x="105" y="35178"/>
                  </a:cubicBezTo>
                  <a:cubicBezTo>
                    <a:pt x="209" y="41389"/>
                    <a:pt x="1566" y="47286"/>
                    <a:pt x="3654" y="52245"/>
                  </a:cubicBezTo>
                  <a:cubicBezTo>
                    <a:pt x="5742" y="57255"/>
                    <a:pt x="8560" y="61326"/>
                    <a:pt x="11274" y="64457"/>
                  </a:cubicBezTo>
                  <a:cubicBezTo>
                    <a:pt x="11952" y="65240"/>
                    <a:pt x="12631" y="65919"/>
                    <a:pt x="13257" y="66597"/>
                  </a:cubicBezTo>
                  <a:cubicBezTo>
                    <a:pt x="13884" y="67276"/>
                    <a:pt x="14510" y="67902"/>
                    <a:pt x="15136" y="68424"/>
                  </a:cubicBezTo>
                  <a:cubicBezTo>
                    <a:pt x="16337" y="69520"/>
                    <a:pt x="17589" y="70251"/>
                    <a:pt x="18633" y="70668"/>
                  </a:cubicBezTo>
                  <a:cubicBezTo>
                    <a:pt x="19729" y="71086"/>
                    <a:pt x="20616" y="71138"/>
                    <a:pt x="21243" y="71138"/>
                  </a:cubicBezTo>
                  <a:cubicBezTo>
                    <a:pt x="21817" y="71086"/>
                    <a:pt x="22130" y="71034"/>
                    <a:pt x="22130" y="71034"/>
                  </a:cubicBezTo>
                  <a:cubicBezTo>
                    <a:pt x="22130" y="71034"/>
                    <a:pt x="21243" y="70355"/>
                    <a:pt x="19677" y="69050"/>
                  </a:cubicBezTo>
                  <a:cubicBezTo>
                    <a:pt x="18163" y="67693"/>
                    <a:pt x="15971" y="65658"/>
                    <a:pt x="13779" y="62735"/>
                  </a:cubicBezTo>
                  <a:cubicBezTo>
                    <a:pt x="11587" y="59760"/>
                    <a:pt x="9343" y="55950"/>
                    <a:pt x="7725" y="51357"/>
                  </a:cubicBezTo>
                  <a:cubicBezTo>
                    <a:pt x="6055" y="46764"/>
                    <a:pt x="5011" y="41441"/>
                    <a:pt x="4854" y="35804"/>
                  </a:cubicBezTo>
                  <a:cubicBezTo>
                    <a:pt x="4750" y="30167"/>
                    <a:pt x="5376" y="24844"/>
                    <a:pt x="6681" y="20147"/>
                  </a:cubicBezTo>
                  <a:cubicBezTo>
                    <a:pt x="7986" y="15397"/>
                    <a:pt x="9969" y="11378"/>
                    <a:pt x="12161" y="8456"/>
                  </a:cubicBezTo>
                  <a:cubicBezTo>
                    <a:pt x="14353" y="5429"/>
                    <a:pt x="16702" y="3550"/>
                    <a:pt x="18424" y="2506"/>
                  </a:cubicBezTo>
                  <a:cubicBezTo>
                    <a:pt x="20199" y="1410"/>
                    <a:pt x="21243" y="1044"/>
                    <a:pt x="21243" y="992"/>
                  </a:cubicBezTo>
                  <a:cubicBezTo>
                    <a:pt x="21243" y="992"/>
                    <a:pt x="20982" y="783"/>
                    <a:pt x="20460" y="523"/>
                  </a:cubicBezTo>
                  <a:cubicBezTo>
                    <a:pt x="19886" y="262"/>
                    <a:pt x="18998" y="1"/>
                    <a:pt x="17850" y="157"/>
                  </a:cubicBezTo>
                  <a:close/>
                </a:path>
              </a:pathLst>
            </a:custGeom>
            <a:gradFill>
              <a:gsLst>
                <a:gs pos="0">
                  <a:schemeClr val="accent2"/>
                </a:gs>
                <a:gs pos="100000">
                  <a:schemeClr val="accent3"/>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 name="Google Shape;389;p36"/>
            <p:cNvSpPr/>
            <p:nvPr/>
          </p:nvSpPr>
          <p:spPr>
            <a:xfrm rot="408143">
              <a:off x="6676188" y="3425262"/>
              <a:ext cx="2136863" cy="564342"/>
            </a:xfrm>
            <a:custGeom>
              <a:avLst/>
              <a:gdLst/>
              <a:ahLst/>
              <a:cxnLst/>
              <a:rect l="l" t="t" r="r" b="b"/>
              <a:pathLst>
                <a:path w="124374" h="32847" extrusionOk="0">
                  <a:moveTo>
                    <a:pt x="1" y="0"/>
                  </a:moveTo>
                  <a:lnTo>
                    <a:pt x="1" y="0"/>
                  </a:lnTo>
                  <a:cubicBezTo>
                    <a:pt x="1" y="1"/>
                    <a:pt x="680" y="1984"/>
                    <a:pt x="2454" y="5272"/>
                  </a:cubicBezTo>
                  <a:cubicBezTo>
                    <a:pt x="4228" y="8560"/>
                    <a:pt x="7203" y="13257"/>
                    <a:pt x="12162" y="17902"/>
                  </a:cubicBezTo>
                  <a:cubicBezTo>
                    <a:pt x="14615" y="20198"/>
                    <a:pt x="17537" y="22547"/>
                    <a:pt x="20930" y="24583"/>
                  </a:cubicBezTo>
                  <a:cubicBezTo>
                    <a:pt x="24374" y="26618"/>
                    <a:pt x="28237" y="28445"/>
                    <a:pt x="32516" y="29802"/>
                  </a:cubicBezTo>
                  <a:cubicBezTo>
                    <a:pt x="36796" y="31211"/>
                    <a:pt x="41441" y="32150"/>
                    <a:pt x="46295" y="32568"/>
                  </a:cubicBezTo>
                  <a:cubicBezTo>
                    <a:pt x="48452" y="32753"/>
                    <a:pt x="50651" y="32846"/>
                    <a:pt x="52881" y="32846"/>
                  </a:cubicBezTo>
                  <a:cubicBezTo>
                    <a:pt x="55669" y="32846"/>
                    <a:pt x="58508" y="32701"/>
                    <a:pt x="61378" y="32411"/>
                  </a:cubicBezTo>
                  <a:cubicBezTo>
                    <a:pt x="66493" y="31942"/>
                    <a:pt x="71503" y="30898"/>
                    <a:pt x="76148" y="29332"/>
                  </a:cubicBezTo>
                  <a:cubicBezTo>
                    <a:pt x="80741" y="27766"/>
                    <a:pt x="85021" y="25626"/>
                    <a:pt x="88727" y="23121"/>
                  </a:cubicBezTo>
                  <a:cubicBezTo>
                    <a:pt x="92484" y="20564"/>
                    <a:pt x="95668" y="17745"/>
                    <a:pt x="98434" y="14875"/>
                  </a:cubicBezTo>
                  <a:cubicBezTo>
                    <a:pt x="101200" y="12057"/>
                    <a:pt x="103601" y="9238"/>
                    <a:pt x="105950" y="6942"/>
                  </a:cubicBezTo>
                  <a:cubicBezTo>
                    <a:pt x="106263" y="6629"/>
                    <a:pt x="106576" y="6368"/>
                    <a:pt x="106837" y="6107"/>
                  </a:cubicBezTo>
                  <a:lnTo>
                    <a:pt x="107098" y="5898"/>
                  </a:lnTo>
                  <a:cubicBezTo>
                    <a:pt x="107150" y="5846"/>
                    <a:pt x="107202" y="5793"/>
                    <a:pt x="107255" y="5741"/>
                  </a:cubicBezTo>
                  <a:cubicBezTo>
                    <a:pt x="107411" y="5637"/>
                    <a:pt x="107568" y="5585"/>
                    <a:pt x="107724" y="5480"/>
                  </a:cubicBezTo>
                  <a:cubicBezTo>
                    <a:pt x="107963" y="5401"/>
                    <a:pt x="108218" y="5367"/>
                    <a:pt x="108482" y="5367"/>
                  </a:cubicBezTo>
                  <a:cubicBezTo>
                    <a:pt x="108909" y="5367"/>
                    <a:pt x="109360" y="5456"/>
                    <a:pt x="109812" y="5585"/>
                  </a:cubicBezTo>
                  <a:cubicBezTo>
                    <a:pt x="111169" y="6002"/>
                    <a:pt x="112422" y="6681"/>
                    <a:pt x="113570" y="7307"/>
                  </a:cubicBezTo>
                  <a:cubicBezTo>
                    <a:pt x="115866" y="8612"/>
                    <a:pt x="117797" y="9864"/>
                    <a:pt x="119415" y="10856"/>
                  </a:cubicBezTo>
                  <a:lnTo>
                    <a:pt x="124373" y="13935"/>
                  </a:lnTo>
                  <a:lnTo>
                    <a:pt x="119572" y="10647"/>
                  </a:lnTo>
                  <a:cubicBezTo>
                    <a:pt x="118006" y="9603"/>
                    <a:pt x="116127" y="8247"/>
                    <a:pt x="113831" y="6837"/>
                  </a:cubicBezTo>
                  <a:cubicBezTo>
                    <a:pt x="112682" y="6159"/>
                    <a:pt x="111482" y="5428"/>
                    <a:pt x="109969" y="4906"/>
                  </a:cubicBezTo>
                  <a:cubicBezTo>
                    <a:pt x="109506" y="4774"/>
                    <a:pt x="108982" y="4642"/>
                    <a:pt x="108434" y="4642"/>
                  </a:cubicBezTo>
                  <a:cubicBezTo>
                    <a:pt x="108116" y="4642"/>
                    <a:pt x="107789" y="4687"/>
                    <a:pt x="107463" y="4802"/>
                  </a:cubicBezTo>
                  <a:cubicBezTo>
                    <a:pt x="107255" y="4854"/>
                    <a:pt x="107046" y="4958"/>
                    <a:pt x="106837" y="5063"/>
                  </a:cubicBezTo>
                  <a:cubicBezTo>
                    <a:pt x="106733" y="5115"/>
                    <a:pt x="106628" y="5219"/>
                    <a:pt x="106576" y="5272"/>
                  </a:cubicBezTo>
                  <a:lnTo>
                    <a:pt x="106315" y="5480"/>
                  </a:lnTo>
                  <a:cubicBezTo>
                    <a:pt x="106002" y="5741"/>
                    <a:pt x="105689" y="6002"/>
                    <a:pt x="105376" y="6315"/>
                  </a:cubicBezTo>
                  <a:cubicBezTo>
                    <a:pt x="102870" y="8612"/>
                    <a:pt x="100417" y="11326"/>
                    <a:pt x="97599" y="14092"/>
                  </a:cubicBezTo>
                  <a:cubicBezTo>
                    <a:pt x="94833" y="16806"/>
                    <a:pt x="91649" y="19520"/>
                    <a:pt x="87944" y="21921"/>
                  </a:cubicBezTo>
                  <a:cubicBezTo>
                    <a:pt x="84290" y="24322"/>
                    <a:pt x="80115" y="26305"/>
                    <a:pt x="75626" y="27818"/>
                  </a:cubicBezTo>
                  <a:cubicBezTo>
                    <a:pt x="71086" y="29280"/>
                    <a:pt x="66232" y="30271"/>
                    <a:pt x="61222" y="30741"/>
                  </a:cubicBezTo>
                  <a:cubicBezTo>
                    <a:pt x="58272" y="31045"/>
                    <a:pt x="55358" y="31208"/>
                    <a:pt x="52501" y="31208"/>
                  </a:cubicBezTo>
                  <a:cubicBezTo>
                    <a:pt x="50453" y="31208"/>
                    <a:pt x="48434" y="31124"/>
                    <a:pt x="46451" y="30950"/>
                  </a:cubicBezTo>
                  <a:cubicBezTo>
                    <a:pt x="41702" y="30585"/>
                    <a:pt x="37161" y="29750"/>
                    <a:pt x="32934" y="28445"/>
                  </a:cubicBezTo>
                  <a:cubicBezTo>
                    <a:pt x="28758" y="27192"/>
                    <a:pt x="24896" y="25522"/>
                    <a:pt x="21556" y="23591"/>
                  </a:cubicBezTo>
                  <a:cubicBezTo>
                    <a:pt x="18164" y="21660"/>
                    <a:pt x="15189" y="19468"/>
                    <a:pt x="12736" y="17276"/>
                  </a:cubicBezTo>
                  <a:cubicBezTo>
                    <a:pt x="7725" y="12839"/>
                    <a:pt x="4594" y="8351"/>
                    <a:pt x="2663" y="5167"/>
                  </a:cubicBezTo>
                  <a:cubicBezTo>
                    <a:pt x="784" y="1932"/>
                    <a:pt x="1" y="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 name="Google Shape;390;p36"/>
            <p:cNvSpPr/>
            <p:nvPr/>
          </p:nvSpPr>
          <p:spPr>
            <a:xfrm rot="408305">
              <a:off x="6832984" y="2301934"/>
              <a:ext cx="338117" cy="862638"/>
            </a:xfrm>
            <a:custGeom>
              <a:avLst/>
              <a:gdLst/>
              <a:ahLst/>
              <a:cxnLst/>
              <a:rect l="l" t="t" r="r" b="b"/>
              <a:pathLst>
                <a:path w="26358" h="50209" extrusionOk="0">
                  <a:moveTo>
                    <a:pt x="26358" y="24635"/>
                  </a:moveTo>
                  <a:cubicBezTo>
                    <a:pt x="26358" y="37996"/>
                    <a:pt x="16963" y="50209"/>
                    <a:pt x="11953" y="50209"/>
                  </a:cubicBezTo>
                  <a:cubicBezTo>
                    <a:pt x="4020" y="50209"/>
                    <a:pt x="1" y="37996"/>
                    <a:pt x="1" y="24635"/>
                  </a:cubicBezTo>
                  <a:cubicBezTo>
                    <a:pt x="1" y="7620"/>
                    <a:pt x="5220" y="0"/>
                    <a:pt x="13519" y="0"/>
                  </a:cubicBezTo>
                  <a:cubicBezTo>
                    <a:pt x="18477" y="0"/>
                    <a:pt x="26358" y="11274"/>
                    <a:pt x="26358" y="24635"/>
                  </a:cubicBezTo>
                  <a:close/>
                </a:path>
              </a:pathLst>
            </a:custGeom>
            <a:gradFill>
              <a:gsLst>
                <a:gs pos="0">
                  <a:schemeClr val="lt1"/>
                </a:gs>
                <a:gs pos="100000">
                  <a:schemeClr val="accent3"/>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 name="Google Shape;391;p36"/>
            <p:cNvSpPr/>
            <p:nvPr/>
          </p:nvSpPr>
          <p:spPr>
            <a:xfrm rot="408143">
              <a:off x="6827515" y="1720346"/>
              <a:ext cx="1928819" cy="2196841"/>
            </a:xfrm>
            <a:custGeom>
              <a:avLst/>
              <a:gdLst/>
              <a:ahLst/>
              <a:cxnLst/>
              <a:rect l="l" t="t" r="r" b="b"/>
              <a:pathLst>
                <a:path w="112265" h="127865" extrusionOk="0">
                  <a:moveTo>
                    <a:pt x="54936" y="1"/>
                  </a:moveTo>
                  <a:cubicBezTo>
                    <a:pt x="46066" y="1"/>
                    <a:pt x="31636" y="1442"/>
                    <a:pt x="21973" y="8486"/>
                  </a:cubicBezTo>
                  <a:cubicBezTo>
                    <a:pt x="16963" y="12139"/>
                    <a:pt x="15763" y="13757"/>
                    <a:pt x="11796" y="17567"/>
                  </a:cubicBezTo>
                  <a:cubicBezTo>
                    <a:pt x="9813" y="19498"/>
                    <a:pt x="8038" y="21482"/>
                    <a:pt x="6472" y="23465"/>
                  </a:cubicBezTo>
                  <a:cubicBezTo>
                    <a:pt x="5690" y="24509"/>
                    <a:pt x="5011" y="25500"/>
                    <a:pt x="4333" y="26544"/>
                  </a:cubicBezTo>
                  <a:cubicBezTo>
                    <a:pt x="3706" y="27588"/>
                    <a:pt x="3080" y="28632"/>
                    <a:pt x="2715" y="29676"/>
                  </a:cubicBezTo>
                  <a:cubicBezTo>
                    <a:pt x="2610" y="29937"/>
                    <a:pt x="2558" y="30250"/>
                    <a:pt x="2558" y="30302"/>
                  </a:cubicBezTo>
                  <a:cubicBezTo>
                    <a:pt x="2506" y="30459"/>
                    <a:pt x="2558" y="30667"/>
                    <a:pt x="2662" y="30720"/>
                  </a:cubicBezTo>
                  <a:cubicBezTo>
                    <a:pt x="2708" y="30735"/>
                    <a:pt x="2754" y="30741"/>
                    <a:pt x="2800" y="30741"/>
                  </a:cubicBezTo>
                  <a:cubicBezTo>
                    <a:pt x="2911" y="30741"/>
                    <a:pt x="3021" y="30704"/>
                    <a:pt x="3132" y="30667"/>
                  </a:cubicBezTo>
                  <a:cubicBezTo>
                    <a:pt x="3393" y="30615"/>
                    <a:pt x="3602" y="30511"/>
                    <a:pt x="3863" y="30406"/>
                  </a:cubicBezTo>
                  <a:cubicBezTo>
                    <a:pt x="4385" y="30145"/>
                    <a:pt x="4698" y="29937"/>
                    <a:pt x="5481" y="29415"/>
                  </a:cubicBezTo>
                  <a:cubicBezTo>
                    <a:pt x="5794" y="29206"/>
                    <a:pt x="6107" y="29049"/>
                    <a:pt x="6316" y="28997"/>
                  </a:cubicBezTo>
                  <a:cubicBezTo>
                    <a:pt x="6390" y="28960"/>
                    <a:pt x="6464" y="28923"/>
                    <a:pt x="6556" y="28923"/>
                  </a:cubicBezTo>
                  <a:cubicBezTo>
                    <a:pt x="6594" y="28923"/>
                    <a:pt x="6635" y="28930"/>
                    <a:pt x="6681" y="28945"/>
                  </a:cubicBezTo>
                  <a:cubicBezTo>
                    <a:pt x="6838" y="28997"/>
                    <a:pt x="6890" y="29154"/>
                    <a:pt x="6890" y="29258"/>
                  </a:cubicBezTo>
                  <a:cubicBezTo>
                    <a:pt x="6994" y="29728"/>
                    <a:pt x="6786" y="30511"/>
                    <a:pt x="6577" y="31189"/>
                  </a:cubicBezTo>
                  <a:cubicBezTo>
                    <a:pt x="6420" y="31711"/>
                    <a:pt x="6264" y="32181"/>
                    <a:pt x="6055" y="32651"/>
                  </a:cubicBezTo>
                  <a:cubicBezTo>
                    <a:pt x="5690" y="33590"/>
                    <a:pt x="5324" y="34477"/>
                    <a:pt x="4959" y="35365"/>
                  </a:cubicBezTo>
                  <a:cubicBezTo>
                    <a:pt x="4176" y="37087"/>
                    <a:pt x="3445" y="38653"/>
                    <a:pt x="2767" y="40114"/>
                  </a:cubicBezTo>
                  <a:cubicBezTo>
                    <a:pt x="2402" y="40845"/>
                    <a:pt x="1984" y="41523"/>
                    <a:pt x="1671" y="42150"/>
                  </a:cubicBezTo>
                  <a:cubicBezTo>
                    <a:pt x="1358" y="42776"/>
                    <a:pt x="1045" y="43454"/>
                    <a:pt x="836" y="44028"/>
                  </a:cubicBezTo>
                  <a:cubicBezTo>
                    <a:pt x="366" y="45281"/>
                    <a:pt x="105" y="46429"/>
                    <a:pt x="53" y="47421"/>
                  </a:cubicBezTo>
                  <a:cubicBezTo>
                    <a:pt x="1" y="48413"/>
                    <a:pt x="105" y="49300"/>
                    <a:pt x="470" y="49874"/>
                  </a:cubicBezTo>
                  <a:cubicBezTo>
                    <a:pt x="627" y="50187"/>
                    <a:pt x="888" y="50396"/>
                    <a:pt x="1149" y="50396"/>
                  </a:cubicBezTo>
                  <a:cubicBezTo>
                    <a:pt x="1197" y="50405"/>
                    <a:pt x="1243" y="50410"/>
                    <a:pt x="1287" y="50410"/>
                  </a:cubicBezTo>
                  <a:cubicBezTo>
                    <a:pt x="1485" y="50410"/>
                    <a:pt x="1647" y="50325"/>
                    <a:pt x="1775" y="50239"/>
                  </a:cubicBezTo>
                  <a:cubicBezTo>
                    <a:pt x="2088" y="50031"/>
                    <a:pt x="2141" y="49874"/>
                    <a:pt x="2193" y="49874"/>
                  </a:cubicBezTo>
                  <a:cubicBezTo>
                    <a:pt x="2141" y="49874"/>
                    <a:pt x="3237" y="47369"/>
                    <a:pt x="4802" y="42671"/>
                  </a:cubicBezTo>
                  <a:cubicBezTo>
                    <a:pt x="5220" y="41471"/>
                    <a:pt x="5637" y="40166"/>
                    <a:pt x="6055" y="38705"/>
                  </a:cubicBezTo>
                  <a:cubicBezTo>
                    <a:pt x="6420" y="37244"/>
                    <a:pt x="6838" y="35678"/>
                    <a:pt x="7047" y="33955"/>
                  </a:cubicBezTo>
                  <a:cubicBezTo>
                    <a:pt x="7203" y="33068"/>
                    <a:pt x="7255" y="32181"/>
                    <a:pt x="7308" y="31241"/>
                  </a:cubicBezTo>
                  <a:cubicBezTo>
                    <a:pt x="7360" y="30772"/>
                    <a:pt x="7412" y="30302"/>
                    <a:pt x="7516" y="29780"/>
                  </a:cubicBezTo>
                  <a:cubicBezTo>
                    <a:pt x="7568" y="29519"/>
                    <a:pt x="7621" y="29310"/>
                    <a:pt x="7673" y="29049"/>
                  </a:cubicBezTo>
                  <a:cubicBezTo>
                    <a:pt x="7777" y="28788"/>
                    <a:pt x="7882" y="28423"/>
                    <a:pt x="8143" y="28214"/>
                  </a:cubicBezTo>
                  <a:cubicBezTo>
                    <a:pt x="8321" y="28036"/>
                    <a:pt x="8548" y="27955"/>
                    <a:pt x="8791" y="27955"/>
                  </a:cubicBezTo>
                  <a:cubicBezTo>
                    <a:pt x="8903" y="27955"/>
                    <a:pt x="9019" y="27973"/>
                    <a:pt x="9134" y="28006"/>
                  </a:cubicBezTo>
                  <a:cubicBezTo>
                    <a:pt x="9291" y="28058"/>
                    <a:pt x="9447" y="28162"/>
                    <a:pt x="9604" y="28267"/>
                  </a:cubicBezTo>
                  <a:cubicBezTo>
                    <a:pt x="9708" y="28371"/>
                    <a:pt x="9813" y="28423"/>
                    <a:pt x="9917" y="28528"/>
                  </a:cubicBezTo>
                  <a:cubicBezTo>
                    <a:pt x="10335" y="28893"/>
                    <a:pt x="10648" y="29310"/>
                    <a:pt x="10961" y="29780"/>
                  </a:cubicBezTo>
                  <a:lnTo>
                    <a:pt x="11431" y="30406"/>
                  </a:lnTo>
                  <a:lnTo>
                    <a:pt x="11639" y="30667"/>
                  </a:lnTo>
                  <a:lnTo>
                    <a:pt x="11744" y="30824"/>
                  </a:lnTo>
                  <a:cubicBezTo>
                    <a:pt x="11848" y="30928"/>
                    <a:pt x="11900" y="31033"/>
                    <a:pt x="12005" y="31137"/>
                  </a:cubicBezTo>
                  <a:cubicBezTo>
                    <a:pt x="12057" y="31189"/>
                    <a:pt x="12109" y="31241"/>
                    <a:pt x="12161" y="31294"/>
                  </a:cubicBezTo>
                  <a:cubicBezTo>
                    <a:pt x="12266" y="31294"/>
                    <a:pt x="12318" y="31189"/>
                    <a:pt x="12318" y="31137"/>
                  </a:cubicBezTo>
                  <a:cubicBezTo>
                    <a:pt x="12640" y="31382"/>
                    <a:pt x="12881" y="31475"/>
                    <a:pt x="13060" y="31475"/>
                  </a:cubicBezTo>
                  <a:cubicBezTo>
                    <a:pt x="13492" y="31475"/>
                    <a:pt x="13571" y="30941"/>
                    <a:pt x="13571" y="30720"/>
                  </a:cubicBezTo>
                  <a:cubicBezTo>
                    <a:pt x="13571" y="30198"/>
                    <a:pt x="12579" y="26179"/>
                    <a:pt x="12840" y="24926"/>
                  </a:cubicBezTo>
                  <a:cubicBezTo>
                    <a:pt x="13362" y="22525"/>
                    <a:pt x="14353" y="20072"/>
                    <a:pt x="15919" y="17880"/>
                  </a:cubicBezTo>
                  <a:cubicBezTo>
                    <a:pt x="17433" y="15688"/>
                    <a:pt x="19468" y="13757"/>
                    <a:pt x="21712" y="12035"/>
                  </a:cubicBezTo>
                  <a:cubicBezTo>
                    <a:pt x="23957" y="10313"/>
                    <a:pt x="26462" y="8851"/>
                    <a:pt x="29176" y="7546"/>
                  </a:cubicBezTo>
                  <a:cubicBezTo>
                    <a:pt x="34552" y="4989"/>
                    <a:pt x="40606" y="3267"/>
                    <a:pt x="47077" y="2588"/>
                  </a:cubicBezTo>
                  <a:cubicBezTo>
                    <a:pt x="48777" y="2422"/>
                    <a:pt x="50506" y="2337"/>
                    <a:pt x="52252" y="2337"/>
                  </a:cubicBezTo>
                  <a:cubicBezTo>
                    <a:pt x="57099" y="2337"/>
                    <a:pt x="62075" y="2995"/>
                    <a:pt x="66910" y="4415"/>
                  </a:cubicBezTo>
                  <a:cubicBezTo>
                    <a:pt x="73539" y="6294"/>
                    <a:pt x="77453" y="8903"/>
                    <a:pt x="84812" y="13601"/>
                  </a:cubicBezTo>
                  <a:cubicBezTo>
                    <a:pt x="94415" y="19759"/>
                    <a:pt x="108037" y="37244"/>
                    <a:pt x="108872" y="55980"/>
                  </a:cubicBezTo>
                  <a:cubicBezTo>
                    <a:pt x="109290" y="64696"/>
                    <a:pt x="108768" y="71690"/>
                    <a:pt x="108716" y="72264"/>
                  </a:cubicBezTo>
                  <a:cubicBezTo>
                    <a:pt x="108611" y="72838"/>
                    <a:pt x="108507" y="73412"/>
                    <a:pt x="108403" y="73987"/>
                  </a:cubicBezTo>
                  <a:cubicBezTo>
                    <a:pt x="108194" y="75135"/>
                    <a:pt x="107933" y="76335"/>
                    <a:pt x="107672" y="77536"/>
                  </a:cubicBezTo>
                  <a:cubicBezTo>
                    <a:pt x="107098" y="79936"/>
                    <a:pt x="106419" y="82442"/>
                    <a:pt x="105532" y="84947"/>
                  </a:cubicBezTo>
                  <a:cubicBezTo>
                    <a:pt x="104593" y="87452"/>
                    <a:pt x="103497" y="90009"/>
                    <a:pt x="102035" y="92462"/>
                  </a:cubicBezTo>
                  <a:cubicBezTo>
                    <a:pt x="100574" y="94968"/>
                    <a:pt x="98904" y="97316"/>
                    <a:pt x="97025" y="99665"/>
                  </a:cubicBezTo>
                  <a:cubicBezTo>
                    <a:pt x="95198" y="102014"/>
                    <a:pt x="93163" y="104362"/>
                    <a:pt x="90971" y="106606"/>
                  </a:cubicBezTo>
                  <a:cubicBezTo>
                    <a:pt x="88779" y="108851"/>
                    <a:pt x="86534" y="111095"/>
                    <a:pt x="83977" y="113183"/>
                  </a:cubicBezTo>
                  <a:cubicBezTo>
                    <a:pt x="79422" y="116978"/>
                    <a:pt x="65421" y="125346"/>
                    <a:pt x="48718" y="125346"/>
                  </a:cubicBezTo>
                  <a:cubicBezTo>
                    <a:pt x="47048" y="125346"/>
                    <a:pt x="45350" y="125263"/>
                    <a:pt x="43633" y="125082"/>
                  </a:cubicBezTo>
                  <a:cubicBezTo>
                    <a:pt x="36274" y="124299"/>
                    <a:pt x="29541" y="121690"/>
                    <a:pt x="23904" y="118089"/>
                  </a:cubicBezTo>
                  <a:cubicBezTo>
                    <a:pt x="21086" y="116314"/>
                    <a:pt x="18581" y="114174"/>
                    <a:pt x="16598" y="111721"/>
                  </a:cubicBezTo>
                  <a:cubicBezTo>
                    <a:pt x="14614" y="109320"/>
                    <a:pt x="13153" y="106554"/>
                    <a:pt x="12527" y="103684"/>
                  </a:cubicBezTo>
                  <a:cubicBezTo>
                    <a:pt x="12214" y="102275"/>
                    <a:pt x="12057" y="100865"/>
                    <a:pt x="11953" y="99508"/>
                  </a:cubicBezTo>
                  <a:cubicBezTo>
                    <a:pt x="11953" y="98830"/>
                    <a:pt x="11900" y="98151"/>
                    <a:pt x="11796" y="97577"/>
                  </a:cubicBezTo>
                  <a:cubicBezTo>
                    <a:pt x="11744" y="96951"/>
                    <a:pt x="11587" y="96325"/>
                    <a:pt x="11274" y="95855"/>
                  </a:cubicBezTo>
                  <a:cubicBezTo>
                    <a:pt x="11170" y="95646"/>
                    <a:pt x="10961" y="95437"/>
                    <a:pt x="10752" y="95281"/>
                  </a:cubicBezTo>
                  <a:cubicBezTo>
                    <a:pt x="10543" y="95072"/>
                    <a:pt x="10282" y="94968"/>
                    <a:pt x="10126" y="94915"/>
                  </a:cubicBezTo>
                  <a:cubicBezTo>
                    <a:pt x="10074" y="94902"/>
                    <a:pt x="10025" y="94896"/>
                    <a:pt x="9978" y="94896"/>
                  </a:cubicBezTo>
                  <a:cubicBezTo>
                    <a:pt x="9839" y="94896"/>
                    <a:pt x="9721" y="94955"/>
                    <a:pt x="9604" y="95072"/>
                  </a:cubicBezTo>
                  <a:cubicBezTo>
                    <a:pt x="9395" y="95229"/>
                    <a:pt x="9291" y="95437"/>
                    <a:pt x="9134" y="95698"/>
                  </a:cubicBezTo>
                  <a:cubicBezTo>
                    <a:pt x="8925" y="96168"/>
                    <a:pt x="8769" y="96742"/>
                    <a:pt x="8665" y="97316"/>
                  </a:cubicBezTo>
                  <a:cubicBezTo>
                    <a:pt x="8612" y="97577"/>
                    <a:pt x="8560" y="97890"/>
                    <a:pt x="8508" y="98151"/>
                  </a:cubicBezTo>
                  <a:lnTo>
                    <a:pt x="8508" y="98569"/>
                  </a:lnTo>
                  <a:lnTo>
                    <a:pt x="8456" y="98778"/>
                  </a:lnTo>
                  <a:lnTo>
                    <a:pt x="8456" y="99039"/>
                  </a:lnTo>
                  <a:cubicBezTo>
                    <a:pt x="8299" y="99352"/>
                    <a:pt x="8195" y="99508"/>
                    <a:pt x="7986" y="99769"/>
                  </a:cubicBezTo>
                  <a:cubicBezTo>
                    <a:pt x="7934" y="99822"/>
                    <a:pt x="7882" y="99874"/>
                    <a:pt x="7777" y="99926"/>
                  </a:cubicBezTo>
                  <a:cubicBezTo>
                    <a:pt x="7725" y="99952"/>
                    <a:pt x="7647" y="99965"/>
                    <a:pt x="7568" y="99965"/>
                  </a:cubicBezTo>
                  <a:cubicBezTo>
                    <a:pt x="7490" y="99965"/>
                    <a:pt x="7412" y="99952"/>
                    <a:pt x="7360" y="99926"/>
                  </a:cubicBezTo>
                  <a:cubicBezTo>
                    <a:pt x="7099" y="99769"/>
                    <a:pt x="7047" y="99665"/>
                    <a:pt x="6994" y="99508"/>
                  </a:cubicBezTo>
                  <a:cubicBezTo>
                    <a:pt x="6786" y="99039"/>
                    <a:pt x="6681" y="98673"/>
                    <a:pt x="6629" y="98256"/>
                  </a:cubicBezTo>
                  <a:cubicBezTo>
                    <a:pt x="6472" y="97421"/>
                    <a:pt x="6368" y="96638"/>
                    <a:pt x="6264" y="95855"/>
                  </a:cubicBezTo>
                  <a:cubicBezTo>
                    <a:pt x="6055" y="94289"/>
                    <a:pt x="5846" y="92828"/>
                    <a:pt x="5637" y="91471"/>
                  </a:cubicBezTo>
                  <a:cubicBezTo>
                    <a:pt x="5272" y="88809"/>
                    <a:pt x="4802" y="86513"/>
                    <a:pt x="4280" y="84634"/>
                  </a:cubicBezTo>
                  <a:cubicBezTo>
                    <a:pt x="3289" y="80980"/>
                    <a:pt x="2141" y="79154"/>
                    <a:pt x="2193" y="79154"/>
                  </a:cubicBezTo>
                  <a:cubicBezTo>
                    <a:pt x="2193" y="79154"/>
                    <a:pt x="2088" y="79049"/>
                    <a:pt x="1827" y="78840"/>
                  </a:cubicBezTo>
                  <a:cubicBezTo>
                    <a:pt x="1671" y="78736"/>
                    <a:pt x="1514" y="78632"/>
                    <a:pt x="1306" y="78527"/>
                  </a:cubicBezTo>
                  <a:cubicBezTo>
                    <a:pt x="1227" y="78475"/>
                    <a:pt x="1110" y="78436"/>
                    <a:pt x="986" y="78436"/>
                  </a:cubicBezTo>
                  <a:cubicBezTo>
                    <a:pt x="862" y="78436"/>
                    <a:pt x="731" y="78475"/>
                    <a:pt x="627" y="78579"/>
                  </a:cubicBezTo>
                  <a:cubicBezTo>
                    <a:pt x="366" y="78788"/>
                    <a:pt x="262" y="79101"/>
                    <a:pt x="209" y="79467"/>
                  </a:cubicBezTo>
                  <a:cubicBezTo>
                    <a:pt x="157" y="79832"/>
                    <a:pt x="157" y="80250"/>
                    <a:pt x="209" y="80667"/>
                  </a:cubicBezTo>
                  <a:cubicBezTo>
                    <a:pt x="314" y="81554"/>
                    <a:pt x="523" y="82546"/>
                    <a:pt x="888" y="83642"/>
                  </a:cubicBezTo>
                  <a:cubicBezTo>
                    <a:pt x="1097" y="84216"/>
                    <a:pt x="1306" y="84790"/>
                    <a:pt x="1566" y="85364"/>
                  </a:cubicBezTo>
                  <a:cubicBezTo>
                    <a:pt x="1671" y="85625"/>
                    <a:pt x="1827" y="85938"/>
                    <a:pt x="1984" y="86252"/>
                  </a:cubicBezTo>
                  <a:cubicBezTo>
                    <a:pt x="2088" y="86513"/>
                    <a:pt x="2245" y="86878"/>
                    <a:pt x="2402" y="87191"/>
                  </a:cubicBezTo>
                  <a:cubicBezTo>
                    <a:pt x="2923" y="88496"/>
                    <a:pt x="3341" y="89957"/>
                    <a:pt x="3811" y="91575"/>
                  </a:cubicBezTo>
                  <a:cubicBezTo>
                    <a:pt x="4280" y="93141"/>
                    <a:pt x="4750" y="94863"/>
                    <a:pt x="5011" y="96742"/>
                  </a:cubicBezTo>
                  <a:cubicBezTo>
                    <a:pt x="5063" y="97003"/>
                    <a:pt x="5063" y="97212"/>
                    <a:pt x="5063" y="97473"/>
                  </a:cubicBezTo>
                  <a:cubicBezTo>
                    <a:pt x="5063" y="97629"/>
                    <a:pt x="5063" y="97734"/>
                    <a:pt x="5011" y="97890"/>
                  </a:cubicBezTo>
                  <a:cubicBezTo>
                    <a:pt x="5011" y="97995"/>
                    <a:pt x="5011" y="98099"/>
                    <a:pt x="4907" y="98204"/>
                  </a:cubicBezTo>
                  <a:cubicBezTo>
                    <a:pt x="4855" y="98256"/>
                    <a:pt x="4802" y="98360"/>
                    <a:pt x="4698" y="98360"/>
                  </a:cubicBezTo>
                  <a:cubicBezTo>
                    <a:pt x="4594" y="98412"/>
                    <a:pt x="4489" y="98412"/>
                    <a:pt x="4385" y="98412"/>
                  </a:cubicBezTo>
                  <a:cubicBezTo>
                    <a:pt x="4228" y="98412"/>
                    <a:pt x="4176" y="98308"/>
                    <a:pt x="4072" y="98256"/>
                  </a:cubicBezTo>
                  <a:cubicBezTo>
                    <a:pt x="4019" y="98204"/>
                    <a:pt x="3967" y="98151"/>
                    <a:pt x="3915" y="98151"/>
                  </a:cubicBezTo>
                  <a:lnTo>
                    <a:pt x="3654" y="97890"/>
                  </a:lnTo>
                  <a:lnTo>
                    <a:pt x="3080" y="97421"/>
                  </a:lnTo>
                  <a:cubicBezTo>
                    <a:pt x="2715" y="97108"/>
                    <a:pt x="2349" y="96794"/>
                    <a:pt x="1984" y="96429"/>
                  </a:cubicBezTo>
                  <a:lnTo>
                    <a:pt x="1723" y="96220"/>
                  </a:lnTo>
                  <a:lnTo>
                    <a:pt x="1566" y="96116"/>
                  </a:lnTo>
                  <a:cubicBezTo>
                    <a:pt x="1462" y="96012"/>
                    <a:pt x="1358" y="95959"/>
                    <a:pt x="1253" y="95907"/>
                  </a:cubicBezTo>
                  <a:cubicBezTo>
                    <a:pt x="1149" y="95803"/>
                    <a:pt x="1045" y="95751"/>
                    <a:pt x="940" y="95698"/>
                  </a:cubicBezTo>
                  <a:cubicBezTo>
                    <a:pt x="888" y="95698"/>
                    <a:pt x="836" y="95646"/>
                    <a:pt x="731" y="95646"/>
                  </a:cubicBezTo>
                  <a:cubicBezTo>
                    <a:pt x="716" y="95631"/>
                    <a:pt x="701" y="95625"/>
                    <a:pt x="687" y="95625"/>
                  </a:cubicBezTo>
                  <a:cubicBezTo>
                    <a:pt x="653" y="95625"/>
                    <a:pt x="627" y="95661"/>
                    <a:pt x="627" y="95698"/>
                  </a:cubicBezTo>
                  <a:cubicBezTo>
                    <a:pt x="627" y="95959"/>
                    <a:pt x="784" y="96220"/>
                    <a:pt x="940" y="96429"/>
                  </a:cubicBezTo>
                  <a:lnTo>
                    <a:pt x="1097" y="96742"/>
                  </a:lnTo>
                  <a:lnTo>
                    <a:pt x="1514" y="97421"/>
                  </a:lnTo>
                  <a:cubicBezTo>
                    <a:pt x="1827" y="97838"/>
                    <a:pt x="2141" y="98308"/>
                    <a:pt x="2454" y="98778"/>
                  </a:cubicBezTo>
                  <a:cubicBezTo>
                    <a:pt x="3759" y="100604"/>
                    <a:pt x="5168" y="102483"/>
                    <a:pt x="6629" y="104414"/>
                  </a:cubicBezTo>
                  <a:cubicBezTo>
                    <a:pt x="9604" y="108224"/>
                    <a:pt x="12944" y="112139"/>
                    <a:pt x="17120" y="115636"/>
                  </a:cubicBezTo>
                  <a:cubicBezTo>
                    <a:pt x="21243" y="119132"/>
                    <a:pt x="25575" y="122734"/>
                    <a:pt x="31055" y="124665"/>
                  </a:cubicBezTo>
                  <a:cubicBezTo>
                    <a:pt x="36587" y="126648"/>
                    <a:pt x="42954" y="127744"/>
                    <a:pt x="49217" y="127848"/>
                  </a:cubicBezTo>
                  <a:cubicBezTo>
                    <a:pt x="49544" y="127859"/>
                    <a:pt x="49872" y="127865"/>
                    <a:pt x="50199" y="127865"/>
                  </a:cubicBezTo>
                  <a:cubicBezTo>
                    <a:pt x="56086" y="127865"/>
                    <a:pt x="61985" y="126134"/>
                    <a:pt x="67276" y="124404"/>
                  </a:cubicBezTo>
                  <a:cubicBezTo>
                    <a:pt x="72860" y="122629"/>
                    <a:pt x="77975" y="120072"/>
                    <a:pt x="82463" y="117045"/>
                  </a:cubicBezTo>
                  <a:cubicBezTo>
                    <a:pt x="86952" y="114018"/>
                    <a:pt x="90814" y="110573"/>
                    <a:pt x="94050" y="107024"/>
                  </a:cubicBezTo>
                  <a:cubicBezTo>
                    <a:pt x="97286" y="103423"/>
                    <a:pt x="99948" y="99769"/>
                    <a:pt x="102087" y="96272"/>
                  </a:cubicBezTo>
                  <a:cubicBezTo>
                    <a:pt x="106419" y="89227"/>
                    <a:pt x="108820" y="82964"/>
                    <a:pt x="110281" y="78579"/>
                  </a:cubicBezTo>
                  <a:cubicBezTo>
                    <a:pt x="110334" y="78371"/>
                    <a:pt x="110386" y="78162"/>
                    <a:pt x="110490" y="78005"/>
                  </a:cubicBezTo>
                  <a:cubicBezTo>
                    <a:pt x="110699" y="76909"/>
                    <a:pt x="110960" y="75657"/>
                    <a:pt x="111221" y="74195"/>
                  </a:cubicBezTo>
                  <a:cubicBezTo>
                    <a:pt x="111638" y="71586"/>
                    <a:pt x="112056" y="68402"/>
                    <a:pt x="112213" y="64644"/>
                  </a:cubicBezTo>
                  <a:cubicBezTo>
                    <a:pt x="112265" y="62818"/>
                    <a:pt x="112265" y="60782"/>
                    <a:pt x="112108" y="58694"/>
                  </a:cubicBezTo>
                  <a:cubicBezTo>
                    <a:pt x="112056" y="57651"/>
                    <a:pt x="111899" y="56555"/>
                    <a:pt x="111743" y="55458"/>
                  </a:cubicBezTo>
                  <a:cubicBezTo>
                    <a:pt x="111638" y="54362"/>
                    <a:pt x="111116" y="46795"/>
                    <a:pt x="107254" y="37244"/>
                  </a:cubicBezTo>
                  <a:cubicBezTo>
                    <a:pt x="105167" y="32181"/>
                    <a:pt x="102557" y="26857"/>
                    <a:pt x="98799" y="21951"/>
                  </a:cubicBezTo>
                  <a:cubicBezTo>
                    <a:pt x="95042" y="17098"/>
                    <a:pt x="90188" y="12713"/>
                    <a:pt x="84394" y="9321"/>
                  </a:cubicBezTo>
                  <a:cubicBezTo>
                    <a:pt x="78601" y="5928"/>
                    <a:pt x="69363" y="1805"/>
                    <a:pt x="62370" y="448"/>
                  </a:cubicBezTo>
                  <a:cubicBezTo>
                    <a:pt x="61344" y="249"/>
                    <a:pt x="58619" y="1"/>
                    <a:pt x="549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 name="Google Shape;392;p36"/>
            <p:cNvSpPr/>
            <p:nvPr/>
          </p:nvSpPr>
          <p:spPr>
            <a:xfrm rot="408143">
              <a:off x="6860970" y="2235923"/>
              <a:ext cx="17954" cy="188320"/>
            </a:xfrm>
            <a:custGeom>
              <a:avLst/>
              <a:gdLst/>
              <a:ahLst/>
              <a:cxnLst/>
              <a:rect l="l" t="t" r="r" b="b"/>
              <a:pathLst>
                <a:path w="1045" h="10961" extrusionOk="0">
                  <a:moveTo>
                    <a:pt x="784" y="0"/>
                  </a:moveTo>
                  <a:cubicBezTo>
                    <a:pt x="679" y="1148"/>
                    <a:pt x="575" y="2296"/>
                    <a:pt x="471" y="3497"/>
                  </a:cubicBezTo>
                  <a:cubicBezTo>
                    <a:pt x="366" y="4645"/>
                    <a:pt x="262" y="5793"/>
                    <a:pt x="210" y="6942"/>
                  </a:cubicBezTo>
                  <a:cubicBezTo>
                    <a:pt x="105" y="8299"/>
                    <a:pt x="53" y="9603"/>
                    <a:pt x="1" y="10960"/>
                  </a:cubicBezTo>
                  <a:cubicBezTo>
                    <a:pt x="471" y="10699"/>
                    <a:pt x="471" y="10647"/>
                    <a:pt x="1045" y="10491"/>
                  </a:cubicBezTo>
                  <a:cubicBezTo>
                    <a:pt x="1045" y="10474"/>
                    <a:pt x="1031" y="10468"/>
                    <a:pt x="1010" y="10468"/>
                  </a:cubicBezTo>
                  <a:cubicBezTo>
                    <a:pt x="943" y="10468"/>
                    <a:pt x="802" y="10530"/>
                    <a:pt x="790" y="10530"/>
                  </a:cubicBezTo>
                  <a:cubicBezTo>
                    <a:pt x="782" y="10530"/>
                    <a:pt x="841" y="10497"/>
                    <a:pt x="1045" y="10386"/>
                  </a:cubicBezTo>
                  <a:cubicBezTo>
                    <a:pt x="993" y="9342"/>
                    <a:pt x="940" y="1148"/>
                    <a:pt x="7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 name="Google Shape;393;p36"/>
            <p:cNvSpPr/>
            <p:nvPr/>
          </p:nvSpPr>
          <p:spPr>
            <a:xfrm rot="408143">
              <a:off x="6811313" y="2277091"/>
              <a:ext cx="36767" cy="167703"/>
            </a:xfrm>
            <a:custGeom>
              <a:avLst/>
              <a:gdLst/>
              <a:ahLst/>
              <a:cxnLst/>
              <a:rect l="l" t="t" r="r" b="b"/>
              <a:pathLst>
                <a:path w="2140" h="9761" extrusionOk="0">
                  <a:moveTo>
                    <a:pt x="365" y="1"/>
                  </a:moveTo>
                  <a:cubicBezTo>
                    <a:pt x="313" y="1"/>
                    <a:pt x="313" y="53"/>
                    <a:pt x="261" y="53"/>
                  </a:cubicBezTo>
                  <a:cubicBezTo>
                    <a:pt x="209" y="210"/>
                    <a:pt x="105" y="366"/>
                    <a:pt x="0" y="471"/>
                  </a:cubicBezTo>
                  <a:cubicBezTo>
                    <a:pt x="0" y="940"/>
                    <a:pt x="52" y="1358"/>
                    <a:pt x="52" y="1828"/>
                  </a:cubicBezTo>
                  <a:cubicBezTo>
                    <a:pt x="105" y="2976"/>
                    <a:pt x="157" y="4176"/>
                    <a:pt x="261" y="5324"/>
                  </a:cubicBezTo>
                  <a:cubicBezTo>
                    <a:pt x="313" y="6838"/>
                    <a:pt x="470" y="8299"/>
                    <a:pt x="574" y="9761"/>
                  </a:cubicBezTo>
                  <a:cubicBezTo>
                    <a:pt x="1044" y="9343"/>
                    <a:pt x="1566" y="8926"/>
                    <a:pt x="2140" y="8612"/>
                  </a:cubicBezTo>
                  <a:cubicBezTo>
                    <a:pt x="1879" y="7308"/>
                    <a:pt x="1670" y="6003"/>
                    <a:pt x="1409" y="4698"/>
                  </a:cubicBezTo>
                  <a:cubicBezTo>
                    <a:pt x="1148" y="3602"/>
                    <a:pt x="940" y="2558"/>
                    <a:pt x="679" y="1462"/>
                  </a:cubicBezTo>
                  <a:cubicBezTo>
                    <a:pt x="574" y="992"/>
                    <a:pt x="470" y="471"/>
                    <a:pt x="3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 name="Google Shape;394;p36"/>
            <p:cNvSpPr/>
            <p:nvPr/>
          </p:nvSpPr>
          <p:spPr>
            <a:xfrm rot="408143">
              <a:off x="6690801" y="2924410"/>
              <a:ext cx="49344" cy="137207"/>
            </a:xfrm>
            <a:custGeom>
              <a:avLst/>
              <a:gdLst/>
              <a:ahLst/>
              <a:cxnLst/>
              <a:rect l="l" t="t" r="r" b="b"/>
              <a:pathLst>
                <a:path w="2872" h="7986" extrusionOk="0">
                  <a:moveTo>
                    <a:pt x="1410" y="0"/>
                  </a:moveTo>
                  <a:cubicBezTo>
                    <a:pt x="1097" y="1514"/>
                    <a:pt x="783" y="3080"/>
                    <a:pt x="418" y="4593"/>
                  </a:cubicBezTo>
                  <a:cubicBezTo>
                    <a:pt x="314" y="5324"/>
                    <a:pt x="157" y="6107"/>
                    <a:pt x="1" y="6837"/>
                  </a:cubicBezTo>
                  <a:cubicBezTo>
                    <a:pt x="209" y="7203"/>
                    <a:pt x="418" y="7568"/>
                    <a:pt x="627" y="7986"/>
                  </a:cubicBezTo>
                  <a:cubicBezTo>
                    <a:pt x="940" y="7255"/>
                    <a:pt x="1201" y="6524"/>
                    <a:pt x="1462" y="5846"/>
                  </a:cubicBezTo>
                  <a:cubicBezTo>
                    <a:pt x="1984" y="4541"/>
                    <a:pt x="2401" y="3236"/>
                    <a:pt x="2871" y="1931"/>
                  </a:cubicBezTo>
                  <a:cubicBezTo>
                    <a:pt x="2715" y="1723"/>
                    <a:pt x="2506" y="1514"/>
                    <a:pt x="2349" y="1305"/>
                  </a:cubicBezTo>
                  <a:cubicBezTo>
                    <a:pt x="2036" y="887"/>
                    <a:pt x="1723" y="470"/>
                    <a:pt x="1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5" name="Google Shape;395;p36"/>
            <p:cNvSpPr/>
            <p:nvPr/>
          </p:nvSpPr>
          <p:spPr>
            <a:xfrm rot="408143">
              <a:off x="6728896" y="2967986"/>
              <a:ext cx="35874" cy="167703"/>
            </a:xfrm>
            <a:custGeom>
              <a:avLst/>
              <a:gdLst/>
              <a:ahLst/>
              <a:cxnLst/>
              <a:rect l="l" t="t" r="r" b="b"/>
              <a:pathLst>
                <a:path w="2088" h="9761" extrusionOk="0">
                  <a:moveTo>
                    <a:pt x="574" y="1"/>
                  </a:moveTo>
                  <a:cubicBezTo>
                    <a:pt x="470" y="1566"/>
                    <a:pt x="365" y="3132"/>
                    <a:pt x="261" y="4698"/>
                  </a:cubicBezTo>
                  <a:cubicBezTo>
                    <a:pt x="157" y="5846"/>
                    <a:pt x="105" y="7047"/>
                    <a:pt x="52" y="8195"/>
                  </a:cubicBezTo>
                  <a:cubicBezTo>
                    <a:pt x="52" y="8508"/>
                    <a:pt x="0" y="8769"/>
                    <a:pt x="0" y="9030"/>
                  </a:cubicBezTo>
                  <a:lnTo>
                    <a:pt x="418" y="9761"/>
                  </a:lnTo>
                  <a:cubicBezTo>
                    <a:pt x="522" y="9343"/>
                    <a:pt x="626" y="8978"/>
                    <a:pt x="679" y="8560"/>
                  </a:cubicBezTo>
                  <a:cubicBezTo>
                    <a:pt x="940" y="7464"/>
                    <a:pt x="1148" y="6420"/>
                    <a:pt x="1357" y="5324"/>
                  </a:cubicBezTo>
                  <a:cubicBezTo>
                    <a:pt x="1618" y="4072"/>
                    <a:pt x="1879" y="2767"/>
                    <a:pt x="2088" y="1514"/>
                  </a:cubicBezTo>
                  <a:cubicBezTo>
                    <a:pt x="1566" y="1044"/>
                    <a:pt x="1096" y="523"/>
                    <a:pt x="5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 name="Google Shape;396;p36"/>
            <p:cNvSpPr/>
            <p:nvPr/>
          </p:nvSpPr>
          <p:spPr>
            <a:xfrm rot="408143">
              <a:off x="6716890" y="2410174"/>
              <a:ext cx="52917" cy="107621"/>
            </a:xfrm>
            <a:custGeom>
              <a:avLst/>
              <a:gdLst/>
              <a:ahLst/>
              <a:cxnLst/>
              <a:rect l="l" t="t" r="r" b="b"/>
              <a:pathLst>
                <a:path w="3080" h="6264" extrusionOk="0">
                  <a:moveTo>
                    <a:pt x="575" y="0"/>
                  </a:moveTo>
                  <a:cubicBezTo>
                    <a:pt x="366" y="522"/>
                    <a:pt x="209" y="1044"/>
                    <a:pt x="1" y="1566"/>
                  </a:cubicBezTo>
                  <a:cubicBezTo>
                    <a:pt x="209" y="2036"/>
                    <a:pt x="366" y="2506"/>
                    <a:pt x="523" y="3027"/>
                  </a:cubicBezTo>
                  <a:cubicBezTo>
                    <a:pt x="940" y="4123"/>
                    <a:pt x="1358" y="5167"/>
                    <a:pt x="1827" y="6263"/>
                  </a:cubicBezTo>
                  <a:cubicBezTo>
                    <a:pt x="2141" y="5480"/>
                    <a:pt x="2558" y="4698"/>
                    <a:pt x="3080" y="4019"/>
                  </a:cubicBezTo>
                  <a:cubicBezTo>
                    <a:pt x="2506" y="3080"/>
                    <a:pt x="1932" y="2192"/>
                    <a:pt x="1410" y="1305"/>
                  </a:cubicBezTo>
                  <a:cubicBezTo>
                    <a:pt x="1097" y="888"/>
                    <a:pt x="836" y="418"/>
                    <a:pt x="5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 name="Google Shape;397;p36"/>
            <p:cNvSpPr/>
            <p:nvPr/>
          </p:nvSpPr>
          <p:spPr>
            <a:xfrm rot="408143">
              <a:off x="6759697" y="2341049"/>
              <a:ext cx="48433" cy="133633"/>
            </a:xfrm>
            <a:custGeom>
              <a:avLst/>
              <a:gdLst/>
              <a:ahLst/>
              <a:cxnLst/>
              <a:rect l="l" t="t" r="r" b="b"/>
              <a:pathLst>
                <a:path w="2819" h="7778" extrusionOk="0">
                  <a:moveTo>
                    <a:pt x="574" y="1"/>
                  </a:moveTo>
                  <a:cubicBezTo>
                    <a:pt x="366" y="366"/>
                    <a:pt x="157" y="679"/>
                    <a:pt x="0" y="992"/>
                  </a:cubicBezTo>
                  <a:cubicBezTo>
                    <a:pt x="157" y="1932"/>
                    <a:pt x="314" y="2819"/>
                    <a:pt x="470" y="3706"/>
                  </a:cubicBezTo>
                  <a:cubicBezTo>
                    <a:pt x="783" y="5063"/>
                    <a:pt x="1044" y="6420"/>
                    <a:pt x="1357" y="7777"/>
                  </a:cubicBezTo>
                  <a:cubicBezTo>
                    <a:pt x="1775" y="7203"/>
                    <a:pt x="2297" y="6629"/>
                    <a:pt x="2819" y="6107"/>
                  </a:cubicBezTo>
                  <a:cubicBezTo>
                    <a:pt x="2401" y="4907"/>
                    <a:pt x="1984" y="3706"/>
                    <a:pt x="1514" y="2506"/>
                  </a:cubicBezTo>
                  <a:cubicBezTo>
                    <a:pt x="1201" y="1671"/>
                    <a:pt x="888" y="836"/>
                    <a:pt x="5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 name="Google Shape;398;p36"/>
            <p:cNvSpPr/>
            <p:nvPr/>
          </p:nvSpPr>
          <p:spPr>
            <a:xfrm rot="408143">
              <a:off x="6769283" y="3006588"/>
              <a:ext cx="26029" cy="184747"/>
            </a:xfrm>
            <a:custGeom>
              <a:avLst/>
              <a:gdLst/>
              <a:ahLst/>
              <a:cxnLst/>
              <a:rect l="l" t="t" r="r" b="b"/>
              <a:pathLst>
                <a:path w="1515" h="10753" extrusionOk="0">
                  <a:moveTo>
                    <a:pt x="1" y="1"/>
                  </a:moveTo>
                  <a:lnTo>
                    <a:pt x="1" y="1"/>
                  </a:lnTo>
                  <a:cubicBezTo>
                    <a:pt x="53" y="1254"/>
                    <a:pt x="105" y="2506"/>
                    <a:pt x="210" y="3759"/>
                  </a:cubicBezTo>
                  <a:cubicBezTo>
                    <a:pt x="262" y="4907"/>
                    <a:pt x="366" y="6055"/>
                    <a:pt x="471" y="7256"/>
                  </a:cubicBezTo>
                  <a:cubicBezTo>
                    <a:pt x="575" y="8404"/>
                    <a:pt x="679" y="9552"/>
                    <a:pt x="784" y="10752"/>
                  </a:cubicBezTo>
                  <a:cubicBezTo>
                    <a:pt x="940" y="9552"/>
                    <a:pt x="1045" y="8404"/>
                    <a:pt x="1149" y="7256"/>
                  </a:cubicBezTo>
                  <a:cubicBezTo>
                    <a:pt x="1253" y="6055"/>
                    <a:pt x="1306" y="4907"/>
                    <a:pt x="1410" y="3759"/>
                  </a:cubicBezTo>
                  <a:cubicBezTo>
                    <a:pt x="1462" y="2976"/>
                    <a:pt x="1514" y="2141"/>
                    <a:pt x="1514" y="1358"/>
                  </a:cubicBezTo>
                  <a:cubicBezTo>
                    <a:pt x="1045" y="888"/>
                    <a:pt x="523" y="47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 name="Google Shape;399;p36"/>
            <p:cNvSpPr/>
            <p:nvPr/>
          </p:nvSpPr>
          <p:spPr>
            <a:xfrm rot="408143">
              <a:off x="6644264" y="2665445"/>
              <a:ext cx="44842" cy="57402"/>
            </a:xfrm>
            <a:custGeom>
              <a:avLst/>
              <a:gdLst/>
              <a:ahLst/>
              <a:cxnLst/>
              <a:rect l="l" t="t" r="r" b="b"/>
              <a:pathLst>
                <a:path w="2610" h="3341" extrusionOk="0">
                  <a:moveTo>
                    <a:pt x="2610" y="1"/>
                  </a:moveTo>
                  <a:lnTo>
                    <a:pt x="2610" y="1"/>
                  </a:lnTo>
                  <a:cubicBezTo>
                    <a:pt x="1931" y="157"/>
                    <a:pt x="1253" y="261"/>
                    <a:pt x="574" y="470"/>
                  </a:cubicBezTo>
                  <a:cubicBezTo>
                    <a:pt x="365" y="522"/>
                    <a:pt x="209" y="575"/>
                    <a:pt x="0" y="627"/>
                  </a:cubicBezTo>
                  <a:cubicBezTo>
                    <a:pt x="0" y="1358"/>
                    <a:pt x="0" y="2036"/>
                    <a:pt x="0" y="2714"/>
                  </a:cubicBezTo>
                  <a:lnTo>
                    <a:pt x="574" y="2923"/>
                  </a:lnTo>
                  <a:cubicBezTo>
                    <a:pt x="1253" y="3080"/>
                    <a:pt x="1931" y="3236"/>
                    <a:pt x="2558" y="3341"/>
                  </a:cubicBezTo>
                  <a:cubicBezTo>
                    <a:pt x="2505" y="2245"/>
                    <a:pt x="2558" y="1097"/>
                    <a:pt x="26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76F12C-BE45-2F24-9405-C373F13CF83E}"/>
              </a:ext>
            </a:extLst>
          </p:cNvPr>
          <p:cNvSpPr txBox="1">
            <a:spLocks/>
          </p:cNvSpPr>
          <p:nvPr/>
        </p:nvSpPr>
        <p:spPr>
          <a:xfrm>
            <a:off x="0" y="0"/>
            <a:ext cx="9144000" cy="884466"/>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3600" dirty="0">
                <a:latin typeface="Bahnschrift" panose="020B0502040204020203" pitchFamily="34" charset="0"/>
              </a:rPr>
              <a:t>  </a:t>
            </a:r>
            <a:r>
              <a:rPr lang="en-US" sz="3600" b="1" dirty="0">
                <a:latin typeface="Bahnschrift" panose="020B0502040204020203" pitchFamily="34" charset="0"/>
              </a:rPr>
              <a:t>Algorithm</a:t>
            </a:r>
          </a:p>
        </p:txBody>
      </p:sp>
      <p:sp>
        <p:nvSpPr>
          <p:cNvPr id="3" name="Content Placeholder 3">
            <a:extLst>
              <a:ext uri="{FF2B5EF4-FFF2-40B4-BE49-F238E27FC236}">
                <a16:creationId xmlns:a16="http://schemas.microsoft.com/office/drawing/2014/main" id="{DD6993FF-F587-DD26-1D05-CB999113F73D}"/>
              </a:ext>
            </a:extLst>
          </p:cNvPr>
          <p:cNvSpPr txBox="1">
            <a:spLocks/>
          </p:cNvSpPr>
          <p:nvPr/>
        </p:nvSpPr>
        <p:spPr>
          <a:xfrm>
            <a:off x="356460" y="1491630"/>
            <a:ext cx="8787539" cy="2995737"/>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buFont typeface="Wingdings" panose="05000000000000000000" pitchFamily="2" charset="2"/>
              <a:buChar char="Ø"/>
            </a:pPr>
            <a:endParaRPr lang="en-US" dirty="0">
              <a:latin typeface="Century" panose="02040604050505020304" pitchFamily="18" charset="0"/>
            </a:endParaRPr>
          </a:p>
          <a:p>
            <a:pPr marL="285750" indent="-285750">
              <a:buFont typeface="Wingdings" panose="05000000000000000000" pitchFamily="2" charset="2"/>
              <a:buChar char="Ø"/>
            </a:pPr>
            <a:endParaRPr lang="en-US" dirty="0">
              <a:latin typeface="Century" panose="02040604050505020304" pitchFamily="18" charset="0"/>
            </a:endParaRPr>
          </a:p>
          <a:p>
            <a:endParaRPr lang="en-US" dirty="0">
              <a:latin typeface="Century" panose="02040604050505020304" pitchFamily="18" charset="0"/>
            </a:endParaRPr>
          </a:p>
        </p:txBody>
      </p:sp>
      <p:sp>
        <p:nvSpPr>
          <p:cNvPr id="6" name="Content Placeholder 3">
            <a:extLst>
              <a:ext uri="{FF2B5EF4-FFF2-40B4-BE49-F238E27FC236}">
                <a16:creationId xmlns:a16="http://schemas.microsoft.com/office/drawing/2014/main" id="{420501EF-7029-06BA-1D22-2DF33A663140}"/>
              </a:ext>
            </a:extLst>
          </p:cNvPr>
          <p:cNvSpPr txBox="1">
            <a:spLocks/>
          </p:cNvSpPr>
          <p:nvPr/>
        </p:nvSpPr>
        <p:spPr>
          <a:xfrm>
            <a:off x="356460" y="1344396"/>
            <a:ext cx="8787540" cy="2995737"/>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buFont typeface="Wingdings" panose="05000000000000000000" pitchFamily="2" charset="2"/>
              <a:buChar char="Ø"/>
            </a:pPr>
            <a:endParaRPr lang="en-US" dirty="0">
              <a:latin typeface="Century" panose="02040604050505020304" pitchFamily="18" charset="0"/>
            </a:endParaRPr>
          </a:p>
          <a:p>
            <a:pPr marL="285750" indent="-285750">
              <a:buFont typeface="Wingdings" panose="05000000000000000000" pitchFamily="2" charset="2"/>
              <a:buChar char="Ø"/>
            </a:pPr>
            <a:endParaRPr lang="en-US" dirty="0">
              <a:latin typeface="Century" panose="02040604050505020304" pitchFamily="18" charset="0"/>
            </a:endParaRPr>
          </a:p>
          <a:p>
            <a:endParaRPr lang="en-US" dirty="0">
              <a:latin typeface="Century" panose="02040604050505020304" pitchFamily="18" charset="0"/>
            </a:endParaRPr>
          </a:p>
          <a:p>
            <a:pPr marL="285750" indent="-285750">
              <a:buFont typeface="Wingdings" panose="05000000000000000000" pitchFamily="2" charset="2"/>
              <a:buChar char="Ø"/>
            </a:pPr>
            <a:endParaRPr lang="en-US" dirty="0">
              <a:latin typeface="Century" panose="02040604050505020304" pitchFamily="18" charset="0"/>
            </a:endParaRPr>
          </a:p>
          <a:p>
            <a:endParaRPr lang="en-IN" b="0" i="0" dirty="0">
              <a:solidFill>
                <a:srgbClr val="000000"/>
              </a:solidFill>
              <a:effectLst/>
              <a:highlight>
                <a:srgbClr val="F7F7F7"/>
              </a:highlight>
              <a:latin typeface="-apple-system"/>
            </a:endParaRPr>
          </a:p>
          <a:p>
            <a:br>
              <a:rPr lang="en-US" dirty="0">
                <a:latin typeface="Century" panose="02040604050505020304" pitchFamily="18" charset="0"/>
              </a:rPr>
            </a:br>
            <a:endParaRPr lang="en-US" dirty="0">
              <a:latin typeface="Century" panose="02040604050505020304" pitchFamily="18" charset="0"/>
            </a:endParaRPr>
          </a:p>
          <a:p>
            <a:r>
              <a:rPr lang="en-US" dirty="0">
                <a:latin typeface="Century" panose="02040604050505020304" pitchFamily="18" charset="0"/>
              </a:rPr>
              <a:t> </a:t>
            </a:r>
          </a:p>
          <a:p>
            <a:endParaRPr lang="en-US" dirty="0">
              <a:latin typeface="Century" panose="02040604050505020304" pitchFamily="18" charset="0"/>
            </a:endParaRPr>
          </a:p>
        </p:txBody>
      </p:sp>
      <p:sp>
        <p:nvSpPr>
          <p:cNvPr id="4" name="Content Placeholder 3">
            <a:extLst>
              <a:ext uri="{FF2B5EF4-FFF2-40B4-BE49-F238E27FC236}">
                <a16:creationId xmlns:a16="http://schemas.microsoft.com/office/drawing/2014/main" id="{B01CA7AD-6DB9-3692-F6E7-85B6E13816BB}"/>
              </a:ext>
            </a:extLst>
          </p:cNvPr>
          <p:cNvSpPr txBox="1">
            <a:spLocks/>
          </p:cNvSpPr>
          <p:nvPr/>
        </p:nvSpPr>
        <p:spPr>
          <a:xfrm>
            <a:off x="440124" y="1197162"/>
            <a:ext cx="8849532" cy="2995737"/>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buFont typeface="+mj-lt"/>
              <a:buAutoNum type="romanUcPeriod"/>
            </a:pPr>
            <a:r>
              <a:rPr lang="en-US" sz="1200" dirty="0">
                <a:latin typeface="Century" panose="02040604050505020304" pitchFamily="18" charset="0"/>
              </a:rPr>
              <a:t> Start</a:t>
            </a:r>
          </a:p>
          <a:p>
            <a:pPr marL="285750" marR="0" indent="-285750">
              <a:lnSpc>
                <a:spcPct val="107000"/>
              </a:lnSpc>
              <a:spcBef>
                <a:spcPts val="0"/>
              </a:spcBef>
              <a:spcAft>
                <a:spcPts val="800"/>
              </a:spcAft>
              <a:buFont typeface="+mj-lt"/>
              <a:buAutoNum type="romanUcPeriod"/>
            </a:pPr>
            <a:r>
              <a:rPr lang="en-IN" sz="1200" kern="100" dirty="0">
                <a:effectLst/>
                <a:latin typeface="Century" panose="02040604050505020304" pitchFamily="18" charset="0"/>
                <a:ea typeface="Calibri" panose="020F0502020204030204" pitchFamily="34" charset="0"/>
                <a:cs typeface="Times New Roman" panose="02020603050405020304" pitchFamily="18" charset="0"/>
              </a:rPr>
              <a:t> Import essential libraries like </a:t>
            </a:r>
            <a:r>
              <a:rPr lang="en-IN" sz="1200" kern="100" dirty="0" err="1">
                <a:effectLst/>
                <a:latin typeface="Century" panose="02040604050505020304" pitchFamily="18" charset="0"/>
                <a:ea typeface="Calibri" panose="020F0502020204030204" pitchFamily="34" charset="0"/>
                <a:cs typeface="Times New Roman" panose="02020603050405020304" pitchFamily="18" charset="0"/>
              </a:rPr>
              <a:t>numpy</a:t>
            </a:r>
            <a:r>
              <a:rPr lang="en-IN" sz="1200" kern="100" dirty="0">
                <a:effectLst/>
                <a:latin typeface="Century" panose="02040604050505020304" pitchFamily="18" charset="0"/>
                <a:ea typeface="Calibri" panose="020F0502020204030204" pitchFamily="34" charset="0"/>
                <a:cs typeface="Times New Roman" panose="02020603050405020304" pitchFamily="18" charset="0"/>
              </a:rPr>
              <a:t>, pandas, matplotlib, seaborn, </a:t>
            </a:r>
            <a:r>
              <a:rPr lang="en-IN" sz="1200" kern="100" dirty="0" err="1">
                <a:effectLst/>
                <a:latin typeface="Century" panose="02040604050505020304" pitchFamily="18" charset="0"/>
                <a:ea typeface="Calibri" panose="020F0502020204030204" pitchFamily="34" charset="0"/>
                <a:cs typeface="Times New Roman" panose="02020603050405020304" pitchFamily="18" charset="0"/>
              </a:rPr>
              <a:t>os</a:t>
            </a:r>
            <a:r>
              <a:rPr lang="en-IN" sz="1200" kern="100" dirty="0">
                <a:effectLst/>
                <a:latin typeface="Century" panose="02040604050505020304" pitchFamily="18" charset="0"/>
                <a:ea typeface="Calibri" panose="020F0502020204030204" pitchFamily="34" charset="0"/>
                <a:cs typeface="Times New Roman" panose="02020603050405020304" pitchFamily="18" charset="0"/>
              </a:rPr>
              <a:t>, TensorFlow, </a:t>
            </a:r>
            <a:r>
              <a:rPr lang="en-IN" sz="1200" kern="100" dirty="0" err="1">
                <a:effectLst/>
                <a:latin typeface="Century" panose="02040604050505020304" pitchFamily="18" charset="0"/>
                <a:ea typeface="Calibri" panose="020F0502020204030204" pitchFamily="34" charset="0"/>
                <a:cs typeface="Times New Roman" panose="02020603050405020304" pitchFamily="18" charset="0"/>
              </a:rPr>
              <a:t>Keras</a:t>
            </a:r>
            <a:r>
              <a:rPr lang="en-IN" sz="1200" kern="100" dirty="0">
                <a:effectLst/>
                <a:latin typeface="Century" panose="02040604050505020304" pitchFamily="18" charset="0"/>
                <a:ea typeface="Calibri" panose="020F0502020204030204" pitchFamily="34" charset="0"/>
                <a:cs typeface="Times New Roman" panose="02020603050405020304" pitchFamily="18" charset="0"/>
              </a:rPr>
              <a:t>, scikit-learn, and others     required for the project.</a:t>
            </a:r>
          </a:p>
          <a:p>
            <a:pPr marL="285750" marR="0" indent="-285750">
              <a:lnSpc>
                <a:spcPct val="107000"/>
              </a:lnSpc>
              <a:spcBef>
                <a:spcPts val="0"/>
              </a:spcBef>
              <a:spcAft>
                <a:spcPts val="800"/>
              </a:spcAft>
              <a:buFont typeface="+mj-lt"/>
              <a:buAutoNum type="romanUcPeriod"/>
            </a:pPr>
            <a:r>
              <a:rPr lang="en-IN" sz="1200" kern="100" dirty="0">
                <a:effectLst/>
                <a:latin typeface="Century" panose="02040604050505020304" pitchFamily="18" charset="0"/>
                <a:ea typeface="Calibri" panose="020F0502020204030204" pitchFamily="34" charset="0"/>
                <a:cs typeface="Times New Roman" panose="02020603050405020304" pitchFamily="18" charset="0"/>
              </a:rPr>
              <a:t> Load the image dataset and set the path.</a:t>
            </a:r>
          </a:p>
          <a:p>
            <a:pPr marL="285750" marR="0" indent="-285750">
              <a:lnSpc>
                <a:spcPct val="107000"/>
              </a:lnSpc>
              <a:spcBef>
                <a:spcPts val="0"/>
              </a:spcBef>
              <a:spcAft>
                <a:spcPts val="800"/>
              </a:spcAft>
              <a:buFont typeface="+mj-lt"/>
              <a:buAutoNum type="romanUcPeriod"/>
            </a:pPr>
            <a:r>
              <a:rPr lang="en-IN" sz="1200" kern="100" dirty="0">
                <a:effectLst/>
                <a:latin typeface="Century" panose="02040604050505020304" pitchFamily="18" charset="0"/>
                <a:ea typeface="Calibri" panose="020F0502020204030204" pitchFamily="34" charset="0"/>
                <a:cs typeface="Times New Roman" panose="02020603050405020304" pitchFamily="18" charset="0"/>
              </a:rPr>
              <a:t> Transform the image dataset into a data frame and read the data.</a:t>
            </a:r>
          </a:p>
          <a:p>
            <a:pPr marL="285750" marR="0" indent="-285750">
              <a:lnSpc>
                <a:spcPct val="107000"/>
              </a:lnSpc>
              <a:spcBef>
                <a:spcPts val="0"/>
              </a:spcBef>
              <a:spcAft>
                <a:spcPts val="800"/>
              </a:spcAft>
              <a:buFont typeface="+mj-lt"/>
              <a:buAutoNum type="romanUcPeriod"/>
            </a:pPr>
            <a:r>
              <a:rPr lang="en-IN" sz="1200" kern="100" dirty="0">
                <a:effectLst/>
                <a:latin typeface="Century" panose="02040604050505020304" pitchFamily="18" charset="0"/>
                <a:ea typeface="Calibri" panose="020F0502020204030204" pitchFamily="34" charset="0"/>
                <a:cs typeface="Times New Roman" panose="02020603050405020304" pitchFamily="18" charset="0"/>
              </a:rPr>
              <a:t> Inspect the data to understand its structure and content.</a:t>
            </a:r>
          </a:p>
          <a:p>
            <a:pPr marL="285750" marR="0" indent="-285750">
              <a:lnSpc>
                <a:spcPct val="107000"/>
              </a:lnSpc>
              <a:spcBef>
                <a:spcPts val="0"/>
              </a:spcBef>
              <a:spcAft>
                <a:spcPts val="800"/>
              </a:spcAft>
              <a:buFont typeface="+mj-lt"/>
              <a:buAutoNum type="romanUcPeriod"/>
            </a:pPr>
            <a:r>
              <a:rPr lang="en-IN" sz="1200" kern="100" dirty="0">
                <a:effectLst/>
                <a:latin typeface="Century" panose="02040604050505020304" pitchFamily="18" charset="0"/>
                <a:ea typeface="Calibri" panose="020F0502020204030204" pitchFamily="34" charset="0"/>
                <a:cs typeface="Times New Roman" panose="02020603050405020304" pitchFamily="18" charset="0"/>
              </a:rPr>
              <a:t> Perform data augmentation, then visualize the data.</a:t>
            </a:r>
          </a:p>
          <a:p>
            <a:pPr marL="285750" marR="0" indent="-285750">
              <a:lnSpc>
                <a:spcPct val="107000"/>
              </a:lnSpc>
              <a:spcBef>
                <a:spcPts val="0"/>
              </a:spcBef>
              <a:spcAft>
                <a:spcPts val="800"/>
              </a:spcAft>
              <a:buFont typeface="+mj-lt"/>
              <a:buAutoNum type="romanUcPeriod"/>
            </a:pPr>
            <a:r>
              <a:rPr lang="en-IN" sz="1200" kern="100" dirty="0">
                <a:effectLst/>
                <a:latin typeface="Century" panose="02040604050505020304" pitchFamily="18" charset="0"/>
                <a:ea typeface="Calibri" panose="020F0502020204030204" pitchFamily="34" charset="0"/>
                <a:cs typeface="Times New Roman" panose="02020603050405020304" pitchFamily="18" charset="0"/>
              </a:rPr>
              <a:t> Split the data, defining target and feature values.</a:t>
            </a:r>
          </a:p>
          <a:p>
            <a:pPr marL="285750" marR="0" indent="-285750">
              <a:lnSpc>
                <a:spcPct val="107000"/>
              </a:lnSpc>
              <a:spcBef>
                <a:spcPts val="0"/>
              </a:spcBef>
              <a:spcAft>
                <a:spcPts val="800"/>
              </a:spcAft>
              <a:buFont typeface="+mj-lt"/>
              <a:buAutoNum type="romanUcPeriod"/>
            </a:pPr>
            <a:r>
              <a:rPr lang="en-IN" sz="1200" kern="100" dirty="0">
                <a:effectLst/>
                <a:latin typeface="Century" panose="02040604050505020304" pitchFamily="18" charset="0"/>
                <a:ea typeface="Calibri" panose="020F0502020204030204" pitchFamily="34" charset="0"/>
                <a:cs typeface="Times New Roman" panose="02020603050405020304" pitchFamily="18" charset="0"/>
              </a:rPr>
              <a:t> Apply additional data augmentation using </a:t>
            </a:r>
            <a:r>
              <a:rPr lang="en-IN" sz="1200" kern="100" dirty="0" err="1">
                <a:effectLst/>
                <a:latin typeface="Century" panose="02040604050505020304" pitchFamily="18" charset="0"/>
                <a:ea typeface="Calibri" panose="020F0502020204030204" pitchFamily="34" charset="0"/>
                <a:cs typeface="Times New Roman" panose="02020603050405020304" pitchFamily="18" charset="0"/>
              </a:rPr>
              <a:t>ImageDataGenerator</a:t>
            </a:r>
            <a:r>
              <a:rPr lang="en-IN" sz="1200" kern="100" dirty="0">
                <a:effectLst/>
                <a:latin typeface="Century" panose="02040604050505020304" pitchFamily="18" charset="0"/>
                <a:ea typeface="Calibri" panose="020F0502020204030204" pitchFamily="34" charset="0"/>
                <a:cs typeface="Times New Roman" panose="02020603050405020304" pitchFamily="18" charset="0"/>
              </a:rPr>
              <a:t>.</a:t>
            </a:r>
          </a:p>
          <a:p>
            <a:pPr marL="285750" marR="0" indent="-285750">
              <a:lnSpc>
                <a:spcPct val="107000"/>
              </a:lnSpc>
              <a:spcBef>
                <a:spcPts val="0"/>
              </a:spcBef>
              <a:spcAft>
                <a:spcPts val="800"/>
              </a:spcAft>
              <a:buFont typeface="+mj-lt"/>
              <a:buAutoNum type="romanUcPeriod"/>
            </a:pPr>
            <a:r>
              <a:rPr lang="en-IN" sz="1200" kern="100" dirty="0">
                <a:effectLst/>
                <a:latin typeface="Century" panose="02040604050505020304" pitchFamily="18" charset="0"/>
                <a:ea typeface="Calibri" panose="020F0502020204030204" pitchFamily="34" charset="0"/>
                <a:cs typeface="Times New Roman" panose="02020603050405020304" pitchFamily="18" charset="0"/>
              </a:rPr>
              <a:t> Build the model using different approaches, such as CNN and transfer learning.</a:t>
            </a:r>
          </a:p>
          <a:p>
            <a:pPr marL="285750" marR="0" indent="-285750">
              <a:lnSpc>
                <a:spcPct val="107000"/>
              </a:lnSpc>
              <a:spcBef>
                <a:spcPts val="0"/>
              </a:spcBef>
              <a:spcAft>
                <a:spcPts val="800"/>
              </a:spcAft>
              <a:buFont typeface="+mj-lt"/>
              <a:buAutoNum type="romanUcPeriod"/>
            </a:pPr>
            <a:r>
              <a:rPr lang="en-IN" sz="1200" kern="100" dirty="0">
                <a:effectLst/>
                <a:latin typeface="Century" panose="02040604050505020304" pitchFamily="18" charset="0"/>
                <a:ea typeface="Calibri" panose="020F0502020204030204" pitchFamily="34" charset="0"/>
                <a:cs typeface="Times New Roman" panose="02020603050405020304" pitchFamily="18" charset="0"/>
              </a:rPr>
              <a:t> Check the model summary and label the data.</a:t>
            </a:r>
          </a:p>
          <a:p>
            <a:pPr marL="285750" marR="0" indent="-285750">
              <a:lnSpc>
                <a:spcPct val="107000"/>
              </a:lnSpc>
              <a:spcBef>
                <a:spcPts val="0"/>
              </a:spcBef>
              <a:spcAft>
                <a:spcPts val="800"/>
              </a:spcAft>
              <a:buFont typeface="+mj-lt"/>
              <a:buAutoNum type="romanUcPeriod"/>
            </a:pPr>
            <a:r>
              <a:rPr lang="en-IN" sz="1200" kern="100" dirty="0">
                <a:effectLst/>
                <a:latin typeface="Century" panose="02040604050505020304" pitchFamily="18" charset="0"/>
                <a:ea typeface="Calibri" panose="020F0502020204030204" pitchFamily="34" charset="0"/>
                <a:cs typeface="Times New Roman" panose="02020603050405020304" pitchFamily="18" charset="0"/>
              </a:rPr>
              <a:t> Evaluate the model by checking accuracy and other relevant metrics.</a:t>
            </a:r>
          </a:p>
          <a:p>
            <a:pPr marL="285750" marR="0" indent="-285750">
              <a:lnSpc>
                <a:spcPct val="107000"/>
              </a:lnSpc>
              <a:spcBef>
                <a:spcPts val="0"/>
              </a:spcBef>
              <a:spcAft>
                <a:spcPts val="800"/>
              </a:spcAft>
              <a:buFont typeface="+mj-lt"/>
              <a:buAutoNum type="romanUcPeriod"/>
            </a:pPr>
            <a:r>
              <a:rPr lang="en-IN" sz="1200" kern="100" dirty="0">
                <a:effectLst/>
                <a:latin typeface="Century" panose="02040604050505020304" pitchFamily="18" charset="0"/>
                <a:ea typeface="Calibri" panose="020F0502020204030204" pitchFamily="34" charset="0"/>
                <a:cs typeface="Times New Roman" panose="02020603050405020304" pitchFamily="18" charset="0"/>
              </a:rPr>
              <a:t>  Plot visualizations to examine train-test accuracy, validation, and other metrics.</a:t>
            </a:r>
          </a:p>
          <a:p>
            <a:pPr marL="400050" indent="-400050">
              <a:buFont typeface="+mj-lt"/>
              <a:buAutoNum type="romanUcPeriod"/>
            </a:pPr>
            <a:endParaRPr lang="en-US" dirty="0">
              <a:latin typeface="Century" panose="02040604050505020304" pitchFamily="18" charset="0"/>
            </a:endParaRPr>
          </a:p>
          <a:p>
            <a:pPr marL="342900" indent="-342900">
              <a:buFont typeface="+mj-lt"/>
              <a:buAutoNum type="romanUcPeriod"/>
            </a:pPr>
            <a:endParaRPr lang="en-US" dirty="0">
              <a:latin typeface="Century" panose="02040604050505020304" pitchFamily="18" charset="0"/>
            </a:endParaRPr>
          </a:p>
          <a:p>
            <a:pPr marL="342900" indent="-342900">
              <a:buFont typeface="+mj-lt"/>
              <a:buAutoNum type="romanUcPeriod"/>
            </a:pPr>
            <a:endParaRPr lang="en-US" dirty="0">
              <a:latin typeface="Century" panose="02040604050505020304" pitchFamily="18" charset="0"/>
            </a:endParaRPr>
          </a:p>
          <a:p>
            <a:pPr marL="342900" indent="-342900">
              <a:buFont typeface="+mj-lt"/>
              <a:buAutoNum type="romanUcPeriod"/>
            </a:pPr>
            <a:endParaRPr lang="en-US" dirty="0">
              <a:latin typeface="Century" panose="02040604050505020304" pitchFamily="18" charset="0"/>
            </a:endParaRPr>
          </a:p>
          <a:p>
            <a:pPr marL="342900" indent="-342900">
              <a:buFont typeface="+mj-lt"/>
              <a:buAutoNum type="romanUcPeriod"/>
            </a:pPr>
            <a:endParaRPr lang="en-US" dirty="0">
              <a:latin typeface="Century" panose="02040604050505020304" pitchFamily="18" charset="0"/>
            </a:endParaRPr>
          </a:p>
          <a:p>
            <a:pPr marL="342900" indent="-342900">
              <a:buFont typeface="+mj-lt"/>
              <a:buAutoNum type="romanUcPeriod"/>
            </a:pPr>
            <a:endParaRPr lang="en-US" dirty="0">
              <a:latin typeface="Century" panose="02040604050505020304" pitchFamily="18" charset="0"/>
            </a:endParaRPr>
          </a:p>
          <a:p>
            <a:r>
              <a:rPr lang="en-US" dirty="0">
                <a:latin typeface="Century" panose="02040604050505020304" pitchFamily="18" charset="0"/>
              </a:rPr>
              <a:t>  </a:t>
            </a:r>
          </a:p>
          <a:p>
            <a:endParaRPr lang="en-US" dirty="0">
              <a:latin typeface="Century" panose="02040604050505020304" pitchFamily="18" charset="0"/>
            </a:endParaRPr>
          </a:p>
          <a:p>
            <a:endParaRPr lang="en-US" dirty="0">
              <a:latin typeface="Century" panose="02040604050505020304" pitchFamily="18" charset="0"/>
            </a:endParaRPr>
          </a:p>
          <a:p>
            <a:pPr marL="342900" indent="-342900">
              <a:buFont typeface="+mj-lt"/>
              <a:buAutoNum type="arabicParenR"/>
            </a:pPr>
            <a:endParaRPr lang="en-US" dirty="0">
              <a:latin typeface="Century" panose="02040604050505020304" pitchFamily="18" charset="0"/>
            </a:endParaRPr>
          </a:p>
          <a:p>
            <a:pPr marL="342900" indent="-342900">
              <a:buFont typeface="+mj-lt"/>
              <a:buAutoNum type="arabicParenR"/>
            </a:pPr>
            <a:endParaRPr lang="en-US" dirty="0">
              <a:latin typeface="Century" panose="02040604050505020304" pitchFamily="18" charset="0"/>
            </a:endParaRPr>
          </a:p>
          <a:p>
            <a:pPr marL="342900" indent="-342900">
              <a:buFont typeface="+mj-lt"/>
              <a:buAutoNum type="arabicParenR"/>
            </a:pPr>
            <a:endParaRPr lang="en-US" dirty="0">
              <a:latin typeface="Century" panose="02040604050505020304" pitchFamily="18" charset="0"/>
            </a:endParaRPr>
          </a:p>
        </p:txBody>
      </p:sp>
    </p:spTree>
    <p:extLst>
      <p:ext uri="{BB962C8B-B14F-4D97-AF65-F5344CB8AC3E}">
        <p14:creationId xmlns:p14="http://schemas.microsoft.com/office/powerpoint/2010/main" val="7355930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E59858-A929-158B-9EBF-0494C51A2162}"/>
              </a:ext>
            </a:extLst>
          </p:cNvPr>
          <p:cNvSpPr txBox="1">
            <a:spLocks/>
          </p:cNvSpPr>
          <p:nvPr/>
        </p:nvSpPr>
        <p:spPr>
          <a:xfrm>
            <a:off x="323680" y="0"/>
            <a:ext cx="8820319" cy="94232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4000" dirty="0">
                <a:latin typeface="Bahnschrift" panose="020B0502040204020203" pitchFamily="34" charset="0"/>
              </a:rPr>
              <a:t>OBSERVATION</a:t>
            </a:r>
          </a:p>
        </p:txBody>
      </p:sp>
      <p:sp>
        <p:nvSpPr>
          <p:cNvPr id="4" name="Content Placeholder 3">
            <a:extLst>
              <a:ext uri="{FF2B5EF4-FFF2-40B4-BE49-F238E27FC236}">
                <a16:creationId xmlns:a16="http://schemas.microsoft.com/office/drawing/2014/main" id="{3FEF5383-43DF-FABF-70B2-40C00467E0E3}"/>
              </a:ext>
            </a:extLst>
          </p:cNvPr>
          <p:cNvSpPr txBox="1">
            <a:spLocks/>
          </p:cNvSpPr>
          <p:nvPr/>
        </p:nvSpPr>
        <p:spPr>
          <a:xfrm>
            <a:off x="2053854" y="1399875"/>
            <a:ext cx="6515611" cy="2995737"/>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US" dirty="0">
              <a:latin typeface="Century" panose="02040604050505020304" pitchFamily="18" charset="0"/>
            </a:endParaRPr>
          </a:p>
          <a:p>
            <a:pPr marL="285750" indent="-285750">
              <a:buFont typeface="Wingdings" panose="05000000000000000000" pitchFamily="2" charset="2"/>
              <a:buChar char="Ø"/>
            </a:pPr>
            <a:endParaRPr lang="en-US" dirty="0">
              <a:latin typeface="Century" panose="02040604050505020304" pitchFamily="18" charset="0"/>
            </a:endParaRPr>
          </a:p>
          <a:p>
            <a:endParaRPr lang="en-IN" b="0" i="0" dirty="0">
              <a:solidFill>
                <a:srgbClr val="000000"/>
              </a:solidFill>
              <a:effectLst/>
              <a:highlight>
                <a:srgbClr val="F7F7F7"/>
              </a:highlight>
              <a:latin typeface="-apple-system"/>
            </a:endParaRPr>
          </a:p>
          <a:p>
            <a:br>
              <a:rPr lang="en-US" dirty="0">
                <a:latin typeface="Century" panose="02040604050505020304" pitchFamily="18" charset="0"/>
              </a:rPr>
            </a:br>
            <a:endParaRPr lang="en-US" dirty="0">
              <a:latin typeface="Century" panose="02040604050505020304" pitchFamily="18" charset="0"/>
            </a:endParaRPr>
          </a:p>
          <a:p>
            <a:r>
              <a:rPr lang="en-US" dirty="0">
                <a:latin typeface="Century" panose="02040604050505020304" pitchFamily="18" charset="0"/>
              </a:rPr>
              <a:t> </a:t>
            </a:r>
          </a:p>
          <a:p>
            <a:endParaRPr lang="en-US" dirty="0">
              <a:latin typeface="Century" panose="02040604050505020304" pitchFamily="18" charset="0"/>
            </a:endParaRPr>
          </a:p>
        </p:txBody>
      </p:sp>
      <p:pic>
        <p:nvPicPr>
          <p:cNvPr id="6" name="Picture 5">
            <a:extLst>
              <a:ext uri="{FF2B5EF4-FFF2-40B4-BE49-F238E27FC236}">
                <a16:creationId xmlns:a16="http://schemas.microsoft.com/office/drawing/2014/main" id="{0677F369-E6F9-7EFB-153C-7EB51ABD5386}"/>
              </a:ext>
            </a:extLst>
          </p:cNvPr>
          <p:cNvPicPr>
            <a:picLocks noChangeAspect="1"/>
          </p:cNvPicPr>
          <p:nvPr/>
        </p:nvPicPr>
        <p:blipFill>
          <a:blip r:embed="rId2"/>
          <a:stretch>
            <a:fillRect/>
          </a:stretch>
        </p:blipFill>
        <p:spPr>
          <a:xfrm>
            <a:off x="512916" y="1579555"/>
            <a:ext cx="4634455" cy="1994378"/>
          </a:xfrm>
          <a:prstGeom prst="rect">
            <a:avLst/>
          </a:prstGeom>
        </p:spPr>
      </p:pic>
      <p:pic>
        <p:nvPicPr>
          <p:cNvPr id="7" name="Picture 6">
            <a:extLst>
              <a:ext uri="{FF2B5EF4-FFF2-40B4-BE49-F238E27FC236}">
                <a16:creationId xmlns:a16="http://schemas.microsoft.com/office/drawing/2014/main" id="{5F2FD189-5C3C-DAD7-1930-F8B56C18FFC2}"/>
              </a:ext>
            </a:extLst>
          </p:cNvPr>
          <p:cNvPicPr>
            <a:picLocks noChangeAspect="1"/>
          </p:cNvPicPr>
          <p:nvPr/>
        </p:nvPicPr>
        <p:blipFill>
          <a:blip r:embed="rId3"/>
          <a:stretch>
            <a:fillRect/>
          </a:stretch>
        </p:blipFill>
        <p:spPr>
          <a:xfrm>
            <a:off x="5431278" y="1218785"/>
            <a:ext cx="3199806" cy="3552123"/>
          </a:xfrm>
          <a:prstGeom prst="rect">
            <a:avLst/>
          </a:prstGeom>
        </p:spPr>
      </p:pic>
      <p:sp>
        <p:nvSpPr>
          <p:cNvPr id="8" name="Content Placeholder 7">
            <a:extLst>
              <a:ext uri="{FF2B5EF4-FFF2-40B4-BE49-F238E27FC236}">
                <a16:creationId xmlns:a16="http://schemas.microsoft.com/office/drawing/2014/main" id="{81145C3F-1ED5-F028-2DB9-12EB7E30981E}"/>
              </a:ext>
            </a:extLst>
          </p:cNvPr>
          <p:cNvSpPr txBox="1">
            <a:spLocks/>
          </p:cNvSpPr>
          <p:nvPr/>
        </p:nvSpPr>
        <p:spPr>
          <a:xfrm>
            <a:off x="1115616" y="815088"/>
            <a:ext cx="6912768" cy="460648"/>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1600" dirty="0">
                <a:latin typeface="Aptos" panose="020B0004020202020204" pitchFamily="34" charset="0"/>
              </a:rPr>
              <a:t>Model accuracy </a:t>
            </a:r>
            <a:r>
              <a:rPr lang="en-US" sz="1600">
                <a:latin typeface="Aptos" panose="020B0004020202020204" pitchFamily="34" charset="0"/>
              </a:rPr>
              <a:t>vs Model </a:t>
            </a:r>
            <a:r>
              <a:rPr lang="en-US" sz="1600" dirty="0">
                <a:latin typeface="Aptos" panose="020B0004020202020204" pitchFamily="34" charset="0"/>
              </a:rPr>
              <a:t>loss</a:t>
            </a:r>
          </a:p>
        </p:txBody>
      </p:sp>
    </p:spTree>
    <p:extLst>
      <p:ext uri="{BB962C8B-B14F-4D97-AF65-F5344CB8AC3E}">
        <p14:creationId xmlns:p14="http://schemas.microsoft.com/office/powerpoint/2010/main" val="22612714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80FF21-86A7-3970-4DB5-7C4A97622658}"/>
              </a:ext>
            </a:extLst>
          </p:cNvPr>
          <p:cNvSpPr txBox="1">
            <a:spLocks/>
          </p:cNvSpPr>
          <p:nvPr/>
        </p:nvSpPr>
        <p:spPr>
          <a:xfrm>
            <a:off x="323680" y="0"/>
            <a:ext cx="8820319" cy="94232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4000" dirty="0">
                <a:latin typeface="Bahnschrift" panose="020B0502040204020203" pitchFamily="34" charset="0"/>
              </a:rPr>
              <a:t>OBSERVATION</a:t>
            </a:r>
          </a:p>
        </p:txBody>
      </p:sp>
      <p:pic>
        <p:nvPicPr>
          <p:cNvPr id="3" name="Picture 2">
            <a:extLst>
              <a:ext uri="{FF2B5EF4-FFF2-40B4-BE49-F238E27FC236}">
                <a16:creationId xmlns:a16="http://schemas.microsoft.com/office/drawing/2014/main" id="{7D4388A9-D7E5-05C7-BA83-884FA8214E81}"/>
              </a:ext>
            </a:extLst>
          </p:cNvPr>
          <p:cNvPicPr>
            <a:picLocks noChangeAspect="1"/>
          </p:cNvPicPr>
          <p:nvPr/>
        </p:nvPicPr>
        <p:blipFill>
          <a:blip r:embed="rId2"/>
          <a:stretch>
            <a:fillRect/>
          </a:stretch>
        </p:blipFill>
        <p:spPr>
          <a:xfrm>
            <a:off x="734915" y="781444"/>
            <a:ext cx="2924652" cy="2075301"/>
          </a:xfrm>
          <a:prstGeom prst="rect">
            <a:avLst/>
          </a:prstGeom>
        </p:spPr>
      </p:pic>
      <p:pic>
        <p:nvPicPr>
          <p:cNvPr id="4" name="Picture 3">
            <a:extLst>
              <a:ext uri="{FF2B5EF4-FFF2-40B4-BE49-F238E27FC236}">
                <a16:creationId xmlns:a16="http://schemas.microsoft.com/office/drawing/2014/main" id="{2C55D347-1098-66A1-E591-7BB2A7DC65DF}"/>
              </a:ext>
            </a:extLst>
          </p:cNvPr>
          <p:cNvPicPr>
            <a:picLocks noChangeAspect="1"/>
          </p:cNvPicPr>
          <p:nvPr/>
        </p:nvPicPr>
        <p:blipFill>
          <a:blip r:embed="rId3"/>
          <a:stretch>
            <a:fillRect/>
          </a:stretch>
        </p:blipFill>
        <p:spPr>
          <a:xfrm>
            <a:off x="5178423" y="781444"/>
            <a:ext cx="3181631" cy="1856560"/>
          </a:xfrm>
          <a:prstGeom prst="rect">
            <a:avLst/>
          </a:prstGeom>
        </p:spPr>
      </p:pic>
      <p:pic>
        <p:nvPicPr>
          <p:cNvPr id="5" name="Picture 4">
            <a:extLst>
              <a:ext uri="{FF2B5EF4-FFF2-40B4-BE49-F238E27FC236}">
                <a16:creationId xmlns:a16="http://schemas.microsoft.com/office/drawing/2014/main" id="{F1F2980B-9187-5745-B071-2B67D208A19E}"/>
              </a:ext>
            </a:extLst>
          </p:cNvPr>
          <p:cNvPicPr>
            <a:picLocks noChangeAspect="1"/>
          </p:cNvPicPr>
          <p:nvPr/>
        </p:nvPicPr>
        <p:blipFill>
          <a:blip r:embed="rId4"/>
          <a:stretch>
            <a:fillRect/>
          </a:stretch>
        </p:blipFill>
        <p:spPr>
          <a:xfrm>
            <a:off x="734915" y="2981442"/>
            <a:ext cx="2924652" cy="1716325"/>
          </a:xfrm>
          <a:prstGeom prst="rect">
            <a:avLst/>
          </a:prstGeom>
        </p:spPr>
      </p:pic>
      <p:pic>
        <p:nvPicPr>
          <p:cNvPr id="6" name="Picture 5">
            <a:extLst>
              <a:ext uri="{FF2B5EF4-FFF2-40B4-BE49-F238E27FC236}">
                <a16:creationId xmlns:a16="http://schemas.microsoft.com/office/drawing/2014/main" id="{E2E036AD-5DEA-7569-9075-E83EB8FF6A5B}"/>
              </a:ext>
            </a:extLst>
          </p:cNvPr>
          <p:cNvPicPr>
            <a:picLocks noChangeAspect="1"/>
          </p:cNvPicPr>
          <p:nvPr/>
        </p:nvPicPr>
        <p:blipFill>
          <a:blip r:embed="rId5"/>
          <a:stretch>
            <a:fillRect/>
          </a:stretch>
        </p:blipFill>
        <p:spPr>
          <a:xfrm>
            <a:off x="5162717" y="2735109"/>
            <a:ext cx="3246368" cy="2051671"/>
          </a:xfrm>
          <a:prstGeom prst="rect">
            <a:avLst/>
          </a:prstGeom>
        </p:spPr>
      </p:pic>
    </p:spTree>
    <p:extLst>
      <p:ext uri="{BB962C8B-B14F-4D97-AF65-F5344CB8AC3E}">
        <p14:creationId xmlns:p14="http://schemas.microsoft.com/office/powerpoint/2010/main" val="14940060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DD8E93-CC92-F536-CB87-189861D4995E}"/>
              </a:ext>
            </a:extLst>
          </p:cNvPr>
          <p:cNvSpPr txBox="1">
            <a:spLocks/>
          </p:cNvSpPr>
          <p:nvPr/>
        </p:nvSpPr>
        <p:spPr>
          <a:xfrm>
            <a:off x="0" y="0"/>
            <a:ext cx="9144000" cy="884466"/>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3600" dirty="0">
                <a:latin typeface="Bahnschrift" panose="020B0502040204020203" pitchFamily="34" charset="0"/>
              </a:rPr>
              <a:t>  </a:t>
            </a:r>
            <a:r>
              <a:rPr lang="en-US" sz="4000" dirty="0">
                <a:latin typeface="Bahnschrift" panose="020B0502040204020203" pitchFamily="34" charset="0"/>
              </a:rPr>
              <a:t>Conclusion</a:t>
            </a:r>
          </a:p>
        </p:txBody>
      </p:sp>
      <p:sp>
        <p:nvSpPr>
          <p:cNvPr id="4" name="TextBox 3">
            <a:extLst>
              <a:ext uri="{FF2B5EF4-FFF2-40B4-BE49-F238E27FC236}">
                <a16:creationId xmlns:a16="http://schemas.microsoft.com/office/drawing/2014/main" id="{74051392-1375-2ECB-67EA-937A49198B44}"/>
              </a:ext>
            </a:extLst>
          </p:cNvPr>
          <p:cNvSpPr txBox="1"/>
          <p:nvPr/>
        </p:nvSpPr>
        <p:spPr>
          <a:xfrm>
            <a:off x="428140" y="1166969"/>
            <a:ext cx="5691752" cy="2472152"/>
          </a:xfrm>
          <a:prstGeom prst="rect">
            <a:avLst/>
          </a:prstGeom>
          <a:noFill/>
        </p:spPr>
        <p:txBody>
          <a:bodyPr wrap="square">
            <a:spAutoFit/>
          </a:bodyPr>
          <a:lstStyle/>
          <a:p>
            <a:pPr marL="0" marR="0" algn="just">
              <a:lnSpc>
                <a:spcPct val="107000"/>
              </a:lnSpc>
              <a:spcBef>
                <a:spcPts val="0"/>
              </a:spcBef>
              <a:spcAft>
                <a:spcPts val="800"/>
              </a:spcAft>
            </a:pPr>
            <a:r>
              <a:rPr lang="en-US" sz="1600" b="0" i="0" dirty="0">
                <a:effectLst/>
                <a:latin typeface="Century" panose="02040604050505020304" pitchFamily="18" charset="0"/>
              </a:rPr>
              <a:t>This study utilized Convolutional Neural Networks (CNN) and transfer learning with a pre-trained </a:t>
            </a:r>
            <a:r>
              <a:rPr lang="en-US" sz="1600" b="0" i="0" dirty="0" err="1">
                <a:effectLst/>
                <a:latin typeface="Century" panose="02040604050505020304" pitchFamily="18" charset="0"/>
              </a:rPr>
              <a:t>EfficientNet</a:t>
            </a:r>
            <a:r>
              <a:rPr lang="en-US" sz="1600" b="0" i="0" dirty="0">
                <a:effectLst/>
                <a:latin typeface="Century" panose="02040604050505020304" pitchFamily="18" charset="0"/>
              </a:rPr>
              <a:t> model to classify eye diseases such as cataracts, diabetic retinopathy, and glaucoma. The results demonstrated significant improvements in accuracy, recall, precision, and F1 scores compared to CNN alone, indicating the potential of deep learning in enhancing ophthalmic diagnostics and addressing global eye health challenges effectively</a:t>
            </a:r>
            <a:r>
              <a:rPr lang="en-US" sz="1800" b="0" i="0" dirty="0">
                <a:effectLst/>
                <a:latin typeface="Century" panose="02040604050505020304" pitchFamily="18" charset="0"/>
              </a:rPr>
              <a:t>.</a:t>
            </a:r>
            <a:endParaRPr lang="en-IN" sz="1800" kern="100" dirty="0">
              <a:effectLst/>
              <a:latin typeface="Century" panose="020406040505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0137559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E13556-102C-2791-4781-C0DF68AB6A04}"/>
              </a:ext>
            </a:extLst>
          </p:cNvPr>
          <p:cNvSpPr txBox="1">
            <a:spLocks/>
          </p:cNvSpPr>
          <p:nvPr/>
        </p:nvSpPr>
        <p:spPr>
          <a:xfrm>
            <a:off x="0" y="0"/>
            <a:ext cx="9144000" cy="884466"/>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4000" dirty="0">
                <a:latin typeface="Bahnschrift" panose="020B0502040204020203" pitchFamily="34" charset="0"/>
              </a:rPr>
              <a:t> Sources</a:t>
            </a:r>
          </a:p>
        </p:txBody>
      </p:sp>
      <p:sp>
        <p:nvSpPr>
          <p:cNvPr id="3" name="Content Placeholder 3">
            <a:extLst>
              <a:ext uri="{FF2B5EF4-FFF2-40B4-BE49-F238E27FC236}">
                <a16:creationId xmlns:a16="http://schemas.microsoft.com/office/drawing/2014/main" id="{6EF2B1BC-F1D0-5362-C37F-DAC5A01D9737}"/>
              </a:ext>
            </a:extLst>
          </p:cNvPr>
          <p:cNvSpPr txBox="1">
            <a:spLocks/>
          </p:cNvSpPr>
          <p:nvPr/>
        </p:nvSpPr>
        <p:spPr>
          <a:xfrm>
            <a:off x="1702877" y="1196802"/>
            <a:ext cx="8496944" cy="3672408"/>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US" dirty="0"/>
          </a:p>
          <a:p>
            <a:pPr algn="ctr"/>
            <a:endParaRPr lang="en-US" dirty="0"/>
          </a:p>
          <a:p>
            <a:pPr algn="ctr"/>
            <a:endParaRPr lang="en-US" dirty="0">
              <a:latin typeface="Century" panose="02040604050505020304" pitchFamily="18" charset="0"/>
            </a:endParaRPr>
          </a:p>
          <a:p>
            <a:pPr marL="342900" indent="-342900">
              <a:buFont typeface="+mj-lt"/>
              <a:buAutoNum type="arabicPeriod"/>
            </a:pPr>
            <a:r>
              <a:rPr lang="en-US" dirty="0">
                <a:latin typeface="Century" panose="02040604050505020304" pitchFamily="18" charset="0"/>
              </a:rPr>
              <a:t>Eye_diseases_classification  dataset from Kaggle </a:t>
            </a:r>
            <a:r>
              <a:rPr lang="en-US" dirty="0">
                <a:latin typeface="Century" panose="02040604050505020304" pitchFamily="18" charset="0"/>
                <a:hlinkClick r:id="rId2"/>
              </a:rPr>
              <a:t>(link)</a:t>
            </a:r>
            <a:endParaRPr lang="en-US" dirty="0">
              <a:latin typeface="Century" panose="02040604050505020304" pitchFamily="18" charset="0"/>
            </a:endParaRPr>
          </a:p>
          <a:p>
            <a:endParaRPr lang="en-US" dirty="0">
              <a:latin typeface="Century" panose="02040604050505020304" pitchFamily="18" charset="0"/>
            </a:endParaRPr>
          </a:p>
          <a:p>
            <a:endParaRPr lang="en-US" dirty="0"/>
          </a:p>
        </p:txBody>
      </p:sp>
    </p:spTree>
    <p:extLst>
      <p:ext uri="{BB962C8B-B14F-4D97-AF65-F5344CB8AC3E}">
        <p14:creationId xmlns:p14="http://schemas.microsoft.com/office/powerpoint/2010/main" val="37097314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6613046-2DB9-B81D-9C42-54CDBB7303DE}"/>
              </a:ext>
            </a:extLst>
          </p:cNvPr>
          <p:cNvSpPr/>
          <p:nvPr/>
        </p:nvSpPr>
        <p:spPr>
          <a:xfrm>
            <a:off x="2057213" y="1093875"/>
            <a:ext cx="5029574" cy="2800767"/>
          </a:xfrm>
          <a:prstGeom prst="rect">
            <a:avLst/>
          </a:prstGeom>
          <a:noFill/>
        </p:spPr>
        <p:txBody>
          <a:bodyPr wrap="square" lIns="91440" tIns="45720" rIns="91440" bIns="45720">
            <a:spAutoFit/>
          </a:bodyPr>
          <a:lstStyle/>
          <a:p>
            <a:pPr algn="ctr"/>
            <a:r>
              <a:rPr lang="en-US" sz="88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latin typeface="Calibri" panose="020F0502020204030204" pitchFamily="34" charset="0"/>
                <a:ea typeface="Calibri" panose="020F0502020204030204" pitchFamily="34" charset="0"/>
                <a:cs typeface="Calibri" panose="020F0502020204030204" pitchFamily="34" charset="0"/>
              </a:rPr>
              <a:t>THANK </a:t>
            </a:r>
          </a:p>
          <a:p>
            <a:pPr algn="ctr"/>
            <a:r>
              <a:rPr lang="en-US" sz="88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latin typeface="Calibri" panose="020F0502020204030204" pitchFamily="34" charset="0"/>
                <a:ea typeface="Calibri" panose="020F0502020204030204" pitchFamily="34" charset="0"/>
                <a:cs typeface="Calibri" panose="020F0502020204030204" pitchFamily="34" charset="0"/>
              </a:rPr>
              <a:t>YOU!</a:t>
            </a:r>
          </a:p>
        </p:txBody>
      </p:sp>
    </p:spTree>
    <p:extLst>
      <p:ext uri="{BB962C8B-B14F-4D97-AF65-F5344CB8AC3E}">
        <p14:creationId xmlns:p14="http://schemas.microsoft.com/office/powerpoint/2010/main" val="36643389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F969CEDC-E155-920B-482B-C49A412FDE09}"/>
              </a:ext>
            </a:extLst>
          </p:cNvPr>
          <p:cNvSpPr txBox="1">
            <a:spLocks/>
          </p:cNvSpPr>
          <p:nvPr/>
        </p:nvSpPr>
        <p:spPr>
          <a:xfrm>
            <a:off x="0" y="0"/>
            <a:ext cx="9144000" cy="884466"/>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4000" dirty="0">
                <a:latin typeface="Bahnschrift" panose="020B0502040204020203" pitchFamily="34" charset="0"/>
              </a:rPr>
              <a:t>Introduction</a:t>
            </a:r>
          </a:p>
        </p:txBody>
      </p:sp>
      <p:sp>
        <p:nvSpPr>
          <p:cNvPr id="3" name="Content Placeholder 1">
            <a:extLst>
              <a:ext uri="{FF2B5EF4-FFF2-40B4-BE49-F238E27FC236}">
                <a16:creationId xmlns:a16="http://schemas.microsoft.com/office/drawing/2014/main" id="{06204FCB-3EF5-AFC5-0317-B13C8EF46186}"/>
              </a:ext>
            </a:extLst>
          </p:cNvPr>
          <p:cNvSpPr txBox="1">
            <a:spLocks/>
          </p:cNvSpPr>
          <p:nvPr/>
        </p:nvSpPr>
        <p:spPr>
          <a:xfrm>
            <a:off x="323527" y="1172032"/>
            <a:ext cx="8480607" cy="460648"/>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en-US" altLang="en-US" sz="1600" b="1" dirty="0">
                <a:solidFill>
                  <a:srgbClr val="222222"/>
                </a:solidFill>
                <a:latin typeface="Century" panose="02040604050505020304" pitchFamily="18" charset="0"/>
                <a:cs typeface="Calibri" panose="020F0502020204030204" pitchFamily="34" charset="0"/>
              </a:rPr>
              <a:t>This project’s aim</a:t>
            </a:r>
            <a:r>
              <a:rPr lang="en-IN" sz="1600" b="1" kern="100" dirty="0">
                <a:effectLst/>
                <a:latin typeface="Century" panose="02040604050505020304" pitchFamily="18" charset="0"/>
                <a:ea typeface="Calibri" panose="020F0502020204030204" pitchFamily="34" charset="0"/>
                <a:cs typeface="Times New Roman" panose="02020603050405020304" pitchFamily="18" charset="0"/>
              </a:rPr>
              <a:t> is to leverage cutting-edge deep learning algorithms to build a robust eye disease classification system that can significantly enhance the efficiency and effectiveness of eye healthcare.</a:t>
            </a:r>
          </a:p>
          <a:p>
            <a:endParaRPr lang="en-US" sz="2000" b="1" dirty="0">
              <a:latin typeface="Century" panose="02040604050505020304" pitchFamily="18" charset="0"/>
              <a:cs typeface="Arial" pitchFamily="34" charset="0"/>
            </a:endParaRPr>
          </a:p>
        </p:txBody>
      </p:sp>
      <p:sp>
        <p:nvSpPr>
          <p:cNvPr id="4" name="Content Placeholder 4">
            <a:extLst>
              <a:ext uri="{FF2B5EF4-FFF2-40B4-BE49-F238E27FC236}">
                <a16:creationId xmlns:a16="http://schemas.microsoft.com/office/drawing/2014/main" id="{26D35B47-0E05-43EE-C38B-00097BC8F007}"/>
              </a:ext>
            </a:extLst>
          </p:cNvPr>
          <p:cNvSpPr txBox="1">
            <a:spLocks/>
          </p:cNvSpPr>
          <p:nvPr/>
        </p:nvSpPr>
        <p:spPr>
          <a:xfrm>
            <a:off x="323527" y="2147763"/>
            <a:ext cx="8820473" cy="2995737"/>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algn="just">
              <a:lnSpc>
                <a:spcPct val="107000"/>
              </a:lnSpc>
              <a:spcBef>
                <a:spcPts val="0"/>
              </a:spcBef>
              <a:spcAft>
                <a:spcPts val="800"/>
              </a:spcAft>
            </a:pPr>
            <a:r>
              <a:rPr lang="en-IN" sz="1800" kern="100" dirty="0">
                <a:effectLst/>
                <a:latin typeface="Century" panose="02040604050505020304" pitchFamily="18" charset="0"/>
                <a:ea typeface="Calibri" panose="020F0502020204030204" pitchFamily="34" charset="0"/>
                <a:cs typeface="Times New Roman" panose="02020603050405020304" pitchFamily="18" charset="0"/>
              </a:rPr>
              <a:t> </a:t>
            </a:r>
          </a:p>
          <a:p>
            <a:pPr marL="0" marR="0" algn="just">
              <a:lnSpc>
                <a:spcPct val="107000"/>
              </a:lnSpc>
              <a:spcBef>
                <a:spcPts val="0"/>
              </a:spcBef>
              <a:spcAft>
                <a:spcPts val="800"/>
              </a:spcAft>
            </a:pPr>
            <a:r>
              <a:rPr lang="en-IN" sz="1600" kern="100" dirty="0">
                <a:effectLst/>
                <a:latin typeface="Century" panose="02040604050505020304" pitchFamily="18" charset="0"/>
                <a:ea typeface="Calibri" panose="020F0502020204030204" pitchFamily="34" charset="0"/>
                <a:cs typeface="Times New Roman" panose="02020603050405020304" pitchFamily="18" charset="0"/>
              </a:rPr>
              <a:t>This project leverages Convolutional Neural Networks (CNNs) and transfer learning to build an automated eye disease classification system. The goal is to enable early and accurate detection of conditions like diabetic retinopathy, cataracts, and glaucoma. By automating the diagnostic process, the system aims to improve accessibility and efficiency in eye healthcare, ultimately leading to better patient outcomes. The deep learning algorithms are trained on medical image data to achieve high classification accuracy.</a:t>
            </a:r>
          </a:p>
          <a:p>
            <a:pPr eaLnBrk="0" fontAlgn="base" hangingPunct="0">
              <a:spcBef>
                <a:spcPct val="0"/>
              </a:spcBef>
              <a:spcAft>
                <a:spcPct val="0"/>
              </a:spcAft>
            </a:pPr>
            <a:r>
              <a:rPr lang="en-US" altLang="en-US" sz="1600" dirty="0">
                <a:solidFill>
                  <a:srgbClr val="222222"/>
                </a:solidFill>
                <a:cs typeface="Arial" panose="020B0604020202020204" pitchFamily="34" charset="0"/>
              </a:rPr>
              <a:t>  </a:t>
            </a:r>
          </a:p>
          <a:p>
            <a:endParaRPr lang="ko-KR" altLang="en-US" dirty="0">
              <a:latin typeface="Century Schoolbook" panose="02040604050505020304" pitchFamily="18" charset="0"/>
              <a:cs typeface="Arial" pitchFamily="34" charset="0"/>
            </a:endParaRPr>
          </a:p>
        </p:txBody>
      </p:sp>
    </p:spTree>
    <p:extLst>
      <p:ext uri="{BB962C8B-B14F-4D97-AF65-F5344CB8AC3E}">
        <p14:creationId xmlns:p14="http://schemas.microsoft.com/office/powerpoint/2010/main" val="40942016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70239512-DBE2-41BC-09ED-7E747FEA2A5F}"/>
              </a:ext>
            </a:extLst>
          </p:cNvPr>
          <p:cNvSpPr txBox="1">
            <a:spLocks/>
          </p:cNvSpPr>
          <p:nvPr/>
        </p:nvSpPr>
        <p:spPr>
          <a:xfrm>
            <a:off x="356050" y="185754"/>
            <a:ext cx="8787950" cy="884466"/>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3600" dirty="0">
                <a:latin typeface="Bahnschrift" panose="020B0502040204020203" pitchFamily="34" charset="0"/>
              </a:rPr>
              <a:t>Statement of the problem</a:t>
            </a:r>
            <a:endParaRPr lang="ko-KR" altLang="en-US" sz="3600" dirty="0">
              <a:latin typeface="Bahnschrift" panose="020B0502040204020203" pitchFamily="34" charset="0"/>
            </a:endParaRPr>
          </a:p>
        </p:txBody>
      </p:sp>
      <p:sp>
        <p:nvSpPr>
          <p:cNvPr id="3" name="Content Placeholder 4">
            <a:extLst>
              <a:ext uri="{FF2B5EF4-FFF2-40B4-BE49-F238E27FC236}">
                <a16:creationId xmlns:a16="http://schemas.microsoft.com/office/drawing/2014/main" id="{AA899B2C-8566-D478-DDD6-66C5AF7904ED}"/>
              </a:ext>
            </a:extLst>
          </p:cNvPr>
          <p:cNvSpPr txBox="1">
            <a:spLocks/>
          </p:cNvSpPr>
          <p:nvPr/>
        </p:nvSpPr>
        <p:spPr>
          <a:xfrm>
            <a:off x="356049" y="1628374"/>
            <a:ext cx="8787951" cy="2995737"/>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algn="just">
              <a:lnSpc>
                <a:spcPct val="107000"/>
              </a:lnSpc>
              <a:spcBef>
                <a:spcPts val="0"/>
              </a:spcBef>
              <a:spcAft>
                <a:spcPts val="800"/>
              </a:spcAft>
            </a:pPr>
            <a:r>
              <a:rPr lang="en-IN" kern="100" dirty="0">
                <a:effectLst/>
                <a:latin typeface="Century" panose="02040604050505020304" pitchFamily="18" charset="0"/>
                <a:ea typeface="Calibri" panose="020F0502020204030204" pitchFamily="34" charset="0"/>
                <a:cs typeface="Times New Roman" panose="02020603050405020304" pitchFamily="18" charset="0"/>
              </a:rPr>
              <a:t>The main problem addressed by this project is the development of an automated, deep learning-based eye disease classification system to enable early and accurate diagnosis of critical conditions like diabetic retinopathy, cataracts, and glaucoma. </a:t>
            </a:r>
          </a:p>
          <a:p>
            <a:pPr marL="0" marR="0" algn="just">
              <a:lnSpc>
                <a:spcPct val="107000"/>
              </a:lnSpc>
              <a:spcBef>
                <a:spcPts val="0"/>
              </a:spcBef>
              <a:spcAft>
                <a:spcPts val="800"/>
              </a:spcAft>
            </a:pPr>
            <a:endParaRPr lang="en-IN" kern="100" dirty="0">
              <a:effectLst/>
              <a:latin typeface="Century" panose="02040604050505020304" pitchFamily="18" charset="0"/>
              <a:ea typeface="Calibri" panose="020F0502020204030204" pitchFamily="34" charset="0"/>
              <a:cs typeface="Times New Roman" panose="02020603050405020304" pitchFamily="18" charset="0"/>
            </a:endParaRPr>
          </a:p>
          <a:p>
            <a:pPr marL="0" marR="0" algn="just">
              <a:lnSpc>
                <a:spcPct val="107000"/>
              </a:lnSpc>
              <a:spcBef>
                <a:spcPts val="0"/>
              </a:spcBef>
              <a:spcAft>
                <a:spcPts val="800"/>
              </a:spcAft>
            </a:pPr>
            <a:r>
              <a:rPr lang="en-IN" kern="100" dirty="0">
                <a:effectLst/>
                <a:latin typeface="Century" panose="02040604050505020304" pitchFamily="18" charset="0"/>
                <a:ea typeface="Calibri" panose="020F0502020204030204" pitchFamily="34" charset="0"/>
                <a:cs typeface="Times New Roman" panose="02020603050405020304" pitchFamily="18" charset="0"/>
              </a:rPr>
              <a:t>By leveraging Convolutional Neural Networks (CNNs) and transfer learning, the project aims to create a reliable, scalable solution that can improve the accessibility and efficiency of eye healthcare, particularly in resource-constrained settings where expert diagnosis may be limited. </a:t>
            </a:r>
          </a:p>
          <a:p>
            <a:endParaRPr lang="en-US" dirty="0">
              <a:latin typeface="Century" panose="02040604050505020304" pitchFamily="18" charset="0"/>
            </a:endParaRPr>
          </a:p>
        </p:txBody>
      </p:sp>
    </p:spTree>
    <p:extLst>
      <p:ext uri="{BB962C8B-B14F-4D97-AF65-F5344CB8AC3E}">
        <p14:creationId xmlns:p14="http://schemas.microsoft.com/office/powerpoint/2010/main" val="20593927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F09EB3A7-1D89-A8BD-B7E9-65F5C5E4A095}"/>
              </a:ext>
            </a:extLst>
          </p:cNvPr>
          <p:cNvSpPr txBox="1">
            <a:spLocks/>
          </p:cNvSpPr>
          <p:nvPr/>
        </p:nvSpPr>
        <p:spPr>
          <a:xfrm>
            <a:off x="356050" y="0"/>
            <a:ext cx="8787950" cy="884466"/>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altLang="ko-KR" sz="3600" dirty="0">
                <a:latin typeface="Bahnschrift" panose="020B0502040204020203" pitchFamily="34" charset="0"/>
              </a:rPr>
              <a:t>Objective</a:t>
            </a:r>
            <a:endParaRPr lang="ko-KR" altLang="en-US" sz="3600" dirty="0">
              <a:latin typeface="Bahnschrift" panose="020B0502040204020203" pitchFamily="34" charset="0"/>
            </a:endParaRPr>
          </a:p>
        </p:txBody>
      </p:sp>
      <p:sp>
        <p:nvSpPr>
          <p:cNvPr id="3" name="Content Placeholder 4">
            <a:extLst>
              <a:ext uri="{FF2B5EF4-FFF2-40B4-BE49-F238E27FC236}">
                <a16:creationId xmlns:a16="http://schemas.microsoft.com/office/drawing/2014/main" id="{641CD678-0673-E9D9-C99B-2F044E2A4F62}"/>
              </a:ext>
            </a:extLst>
          </p:cNvPr>
          <p:cNvSpPr txBox="1">
            <a:spLocks/>
          </p:cNvSpPr>
          <p:nvPr/>
        </p:nvSpPr>
        <p:spPr>
          <a:xfrm>
            <a:off x="356049" y="1604098"/>
            <a:ext cx="8787951" cy="2995737"/>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algn="just">
              <a:lnSpc>
                <a:spcPct val="107000"/>
              </a:lnSpc>
              <a:spcBef>
                <a:spcPts val="0"/>
              </a:spcBef>
              <a:spcAft>
                <a:spcPts val="800"/>
              </a:spcAft>
            </a:pPr>
            <a:r>
              <a:rPr lang="en-IN" kern="100" dirty="0">
                <a:effectLst/>
                <a:latin typeface="Century" panose="02040604050505020304" pitchFamily="18" charset="0"/>
                <a:ea typeface="Calibri" panose="020F0502020204030204" pitchFamily="34" charset="0"/>
                <a:cs typeface="Times New Roman" panose="02020603050405020304" pitchFamily="18" charset="0"/>
              </a:rPr>
              <a:t>The main objective of this project is to develop a robust, automated eye disease classification system using Convolutional Neural Networks (CNNs) and transfer learning techniques.</a:t>
            </a:r>
          </a:p>
          <a:p>
            <a:pPr marL="0" marR="0" algn="just">
              <a:lnSpc>
                <a:spcPct val="107000"/>
              </a:lnSpc>
              <a:spcBef>
                <a:spcPts val="0"/>
              </a:spcBef>
              <a:spcAft>
                <a:spcPts val="800"/>
              </a:spcAft>
            </a:pPr>
            <a:endParaRPr lang="en-IN" kern="100" dirty="0">
              <a:effectLst/>
              <a:latin typeface="Century" panose="02040604050505020304" pitchFamily="18" charset="0"/>
              <a:ea typeface="Calibri" panose="020F0502020204030204" pitchFamily="34" charset="0"/>
              <a:cs typeface="Times New Roman" panose="02020603050405020304" pitchFamily="18" charset="0"/>
            </a:endParaRPr>
          </a:p>
          <a:p>
            <a:pPr marL="0" marR="0" algn="just">
              <a:lnSpc>
                <a:spcPct val="107000"/>
              </a:lnSpc>
              <a:spcBef>
                <a:spcPts val="0"/>
              </a:spcBef>
              <a:spcAft>
                <a:spcPts val="800"/>
              </a:spcAft>
            </a:pPr>
            <a:r>
              <a:rPr lang="en-IN" dirty="0">
                <a:effectLst/>
                <a:latin typeface="Century" panose="02040604050505020304" pitchFamily="18" charset="0"/>
                <a:ea typeface="Calibri" panose="020F0502020204030204" pitchFamily="34" charset="0"/>
                <a:cs typeface="Times New Roman" panose="02020603050405020304" pitchFamily="18" charset="0"/>
              </a:rPr>
              <a:t>The aim is to create a highly accurate model that can reliably detect and differentiate between common eye diseases, including diabetic retinopathy, cataracts, and glaucoma. By leveraging the power of deep learning, the project seeks to enhance the efficiency and accessibility of eye healthcare, enabling early diagnosis and timely treatment to improve patient outcomes, particularly in areas with limited access to specialized ophthalmological services. The proposed solution could serve as a valuable tool for supporting medical professionals and empowering patients in the fight against vision-threatening eye conditions.</a:t>
            </a:r>
            <a:endParaRPr lang="en-US" dirty="0">
              <a:latin typeface="Century" panose="02040604050505020304" pitchFamily="18" charset="0"/>
            </a:endParaRPr>
          </a:p>
        </p:txBody>
      </p:sp>
    </p:spTree>
    <p:extLst>
      <p:ext uri="{BB962C8B-B14F-4D97-AF65-F5344CB8AC3E}">
        <p14:creationId xmlns:p14="http://schemas.microsoft.com/office/powerpoint/2010/main" val="18428080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F09EB3A7-1D89-A8BD-B7E9-65F5C5E4A095}"/>
              </a:ext>
            </a:extLst>
          </p:cNvPr>
          <p:cNvSpPr txBox="1">
            <a:spLocks/>
          </p:cNvSpPr>
          <p:nvPr/>
        </p:nvSpPr>
        <p:spPr>
          <a:xfrm>
            <a:off x="356050" y="0"/>
            <a:ext cx="8787950" cy="884466"/>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altLang="ko-KR" sz="3600" dirty="0">
                <a:latin typeface="Bahnschrift" panose="020B0502040204020203" pitchFamily="34" charset="0"/>
              </a:rPr>
              <a:t>Scope</a:t>
            </a:r>
            <a:endParaRPr lang="ko-KR" altLang="en-US" sz="3600" dirty="0">
              <a:latin typeface="Bahnschrift" panose="020B0502040204020203" pitchFamily="34" charset="0"/>
            </a:endParaRPr>
          </a:p>
        </p:txBody>
      </p:sp>
      <p:sp>
        <p:nvSpPr>
          <p:cNvPr id="3" name="Content Placeholder 4">
            <a:extLst>
              <a:ext uri="{FF2B5EF4-FFF2-40B4-BE49-F238E27FC236}">
                <a16:creationId xmlns:a16="http://schemas.microsoft.com/office/drawing/2014/main" id="{641CD678-0673-E9D9-C99B-2F044E2A4F62}"/>
              </a:ext>
            </a:extLst>
          </p:cNvPr>
          <p:cNvSpPr txBox="1">
            <a:spLocks/>
          </p:cNvSpPr>
          <p:nvPr/>
        </p:nvSpPr>
        <p:spPr>
          <a:xfrm>
            <a:off x="356049" y="1604098"/>
            <a:ext cx="8787951" cy="2995737"/>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marR="0" indent="-285750">
              <a:lnSpc>
                <a:spcPct val="107000"/>
              </a:lnSpc>
              <a:spcBef>
                <a:spcPts val="0"/>
              </a:spcBef>
              <a:spcAft>
                <a:spcPts val="800"/>
              </a:spcAft>
              <a:buFont typeface="Wingdings" panose="05000000000000000000" pitchFamily="2" charset="2"/>
              <a:buChar char="§"/>
            </a:pPr>
            <a:r>
              <a:rPr lang="en-IN" sz="1600" kern="100" dirty="0">
                <a:latin typeface="Century" panose="02040604050505020304" pitchFamily="18" charset="0"/>
                <a:ea typeface="Calibri" panose="020F0502020204030204" pitchFamily="34" charset="0"/>
                <a:cs typeface="Times New Roman" panose="02020603050405020304" pitchFamily="18" charset="0"/>
              </a:rPr>
              <a:t>C</a:t>
            </a:r>
            <a:r>
              <a:rPr lang="en-IN" sz="1600" kern="100" dirty="0">
                <a:effectLst/>
                <a:latin typeface="Century" panose="02040604050505020304" pitchFamily="18" charset="0"/>
                <a:ea typeface="Calibri" panose="020F0502020204030204" pitchFamily="34" charset="0"/>
                <a:cs typeface="Times New Roman" panose="02020603050405020304" pitchFamily="18" charset="0"/>
              </a:rPr>
              <a:t>reate a deep learning-based system using Convolutional Neural Networks (CNN) and transfer learning to classify common eye diseases such as diabetic retinopathy, cataracts, and glaucoma.</a:t>
            </a:r>
          </a:p>
          <a:p>
            <a:pPr marL="285750" marR="0" indent="-285750">
              <a:lnSpc>
                <a:spcPct val="107000"/>
              </a:lnSpc>
              <a:spcBef>
                <a:spcPts val="0"/>
              </a:spcBef>
              <a:spcAft>
                <a:spcPts val="800"/>
              </a:spcAft>
              <a:buFont typeface="Wingdings" panose="05000000000000000000" pitchFamily="2" charset="2"/>
              <a:buChar char="§"/>
            </a:pPr>
            <a:endParaRPr lang="en-IN" sz="1600" kern="100" dirty="0">
              <a:effectLst/>
              <a:latin typeface="Century" panose="02040604050505020304" pitchFamily="18" charset="0"/>
              <a:ea typeface="Calibri" panose="020F0502020204030204" pitchFamily="34" charset="0"/>
              <a:cs typeface="Times New Roman" panose="02020603050405020304" pitchFamily="18" charset="0"/>
            </a:endParaRPr>
          </a:p>
          <a:p>
            <a:pPr marL="285750" marR="0" indent="-285750">
              <a:lnSpc>
                <a:spcPct val="107000"/>
              </a:lnSpc>
              <a:spcBef>
                <a:spcPts val="0"/>
              </a:spcBef>
              <a:spcAft>
                <a:spcPts val="800"/>
              </a:spcAft>
              <a:buFont typeface="Wingdings" panose="05000000000000000000" pitchFamily="2" charset="2"/>
              <a:buChar char="§"/>
            </a:pPr>
            <a:r>
              <a:rPr lang="en-IN" sz="1600" kern="100" dirty="0">
                <a:effectLst/>
                <a:latin typeface="Century" panose="02040604050505020304" pitchFamily="18" charset="0"/>
                <a:ea typeface="Calibri" panose="020F0502020204030204" pitchFamily="34" charset="0"/>
                <a:cs typeface="Times New Roman" panose="02020603050405020304" pitchFamily="18" charset="0"/>
              </a:rPr>
              <a:t> Develop a scalable, automated solution to improve early detection and accessibility in eye healthcare.</a:t>
            </a:r>
          </a:p>
          <a:p>
            <a:pPr algn="just">
              <a:lnSpc>
                <a:spcPct val="107000"/>
              </a:lnSpc>
              <a:spcAft>
                <a:spcPts val="800"/>
              </a:spcAft>
            </a:pPr>
            <a:endParaRPr lang="en-US" dirty="0">
              <a:latin typeface="Century" panose="02040604050505020304" pitchFamily="18" charset="0"/>
            </a:endParaRPr>
          </a:p>
        </p:txBody>
      </p:sp>
    </p:spTree>
    <p:extLst>
      <p:ext uri="{BB962C8B-B14F-4D97-AF65-F5344CB8AC3E}">
        <p14:creationId xmlns:p14="http://schemas.microsoft.com/office/powerpoint/2010/main" val="13264008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F09EB3A7-1D89-A8BD-B7E9-65F5C5E4A095}"/>
              </a:ext>
            </a:extLst>
          </p:cNvPr>
          <p:cNvSpPr txBox="1">
            <a:spLocks/>
          </p:cNvSpPr>
          <p:nvPr/>
        </p:nvSpPr>
        <p:spPr>
          <a:xfrm>
            <a:off x="356050" y="0"/>
            <a:ext cx="8787950" cy="884466"/>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altLang="ko-KR" sz="3600" dirty="0">
                <a:latin typeface="Bahnschrift" panose="020B0502040204020203" pitchFamily="34" charset="0"/>
              </a:rPr>
              <a:t>Application</a:t>
            </a:r>
            <a:endParaRPr lang="ko-KR" altLang="en-US" sz="3600" dirty="0">
              <a:latin typeface="Bahnschrift" panose="020B0502040204020203" pitchFamily="34" charset="0"/>
            </a:endParaRPr>
          </a:p>
        </p:txBody>
      </p:sp>
      <p:sp>
        <p:nvSpPr>
          <p:cNvPr id="3" name="Content Placeholder 4">
            <a:extLst>
              <a:ext uri="{FF2B5EF4-FFF2-40B4-BE49-F238E27FC236}">
                <a16:creationId xmlns:a16="http://schemas.microsoft.com/office/drawing/2014/main" id="{641CD678-0673-E9D9-C99B-2F044E2A4F62}"/>
              </a:ext>
            </a:extLst>
          </p:cNvPr>
          <p:cNvSpPr txBox="1">
            <a:spLocks/>
          </p:cNvSpPr>
          <p:nvPr/>
        </p:nvSpPr>
        <p:spPr>
          <a:xfrm>
            <a:off x="578580" y="1073881"/>
            <a:ext cx="8342889" cy="2995737"/>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marR="0" indent="-285750" algn="just">
              <a:lnSpc>
                <a:spcPct val="107000"/>
              </a:lnSpc>
              <a:spcBef>
                <a:spcPts val="0"/>
              </a:spcBef>
              <a:spcAft>
                <a:spcPts val="800"/>
              </a:spcAft>
              <a:buFont typeface="Wingdings" panose="05000000000000000000" pitchFamily="2" charset="2"/>
              <a:buChar char="§"/>
            </a:pPr>
            <a:r>
              <a:rPr lang="en-IN" kern="100" dirty="0">
                <a:effectLst/>
                <a:latin typeface="Century" panose="02040604050505020304" pitchFamily="18" charset="0"/>
                <a:ea typeface="Calibri" panose="020F0502020204030204" pitchFamily="34" charset="0"/>
                <a:cs typeface="Times New Roman" panose="02020603050405020304" pitchFamily="18" charset="0"/>
              </a:rPr>
              <a:t>The automated deep learning model can enable early and accurate detection of eye diseases, allowing for timely intervention and treatment.</a:t>
            </a:r>
            <a:endParaRPr lang="en-IN" kern="100" dirty="0">
              <a:latin typeface="Century" panose="02040604050505020304" pitchFamily="18" charset="0"/>
              <a:ea typeface="Calibri" panose="020F0502020204030204" pitchFamily="34" charset="0"/>
              <a:cs typeface="Times New Roman" panose="02020603050405020304" pitchFamily="18" charset="0"/>
            </a:endParaRPr>
          </a:p>
          <a:p>
            <a:pPr marR="0" algn="just">
              <a:lnSpc>
                <a:spcPct val="107000"/>
              </a:lnSpc>
              <a:spcBef>
                <a:spcPts val="0"/>
              </a:spcBef>
              <a:spcAft>
                <a:spcPts val="800"/>
              </a:spcAft>
            </a:pPr>
            <a:endParaRPr lang="en-IN" kern="100" dirty="0">
              <a:effectLst/>
              <a:latin typeface="Century" panose="02040604050505020304" pitchFamily="18" charset="0"/>
              <a:ea typeface="Calibri" panose="020F0502020204030204" pitchFamily="34" charset="0"/>
              <a:cs typeface="Times New Roman" panose="02020603050405020304" pitchFamily="18" charset="0"/>
            </a:endParaRPr>
          </a:p>
          <a:p>
            <a:pPr marL="285750" marR="0" indent="-285750" algn="just">
              <a:lnSpc>
                <a:spcPct val="107000"/>
              </a:lnSpc>
              <a:spcBef>
                <a:spcPts val="0"/>
              </a:spcBef>
              <a:spcAft>
                <a:spcPts val="800"/>
              </a:spcAft>
              <a:buFont typeface="Wingdings" panose="05000000000000000000" pitchFamily="2" charset="2"/>
              <a:buChar char="§"/>
            </a:pPr>
            <a:r>
              <a:rPr lang="en-IN" kern="100" dirty="0">
                <a:effectLst/>
                <a:latin typeface="Century" panose="02040604050505020304" pitchFamily="18" charset="0"/>
                <a:ea typeface="Calibri" panose="020F0502020204030204" pitchFamily="34" charset="0"/>
                <a:cs typeface="Times New Roman" panose="02020603050405020304" pitchFamily="18" charset="0"/>
              </a:rPr>
              <a:t>By automating the diagnostic process, the system can improve accessibility to eye healthcare, especially in areas with limited access to specialist ophthalmologists.</a:t>
            </a:r>
            <a:endParaRPr lang="en-IN" kern="100" dirty="0">
              <a:latin typeface="Century" panose="02040604050505020304" pitchFamily="18" charset="0"/>
              <a:ea typeface="Calibri" panose="020F0502020204030204" pitchFamily="34" charset="0"/>
              <a:cs typeface="Times New Roman" panose="02020603050405020304" pitchFamily="18" charset="0"/>
            </a:endParaRPr>
          </a:p>
          <a:p>
            <a:pPr marR="0" algn="just">
              <a:lnSpc>
                <a:spcPct val="107000"/>
              </a:lnSpc>
              <a:spcBef>
                <a:spcPts val="0"/>
              </a:spcBef>
              <a:spcAft>
                <a:spcPts val="800"/>
              </a:spcAft>
            </a:pPr>
            <a:r>
              <a:rPr lang="en-IN" kern="100" dirty="0">
                <a:effectLst/>
                <a:latin typeface="Century" panose="02040604050505020304" pitchFamily="18" charset="0"/>
                <a:ea typeface="Calibri" panose="020F0502020204030204" pitchFamily="34" charset="0"/>
                <a:cs typeface="Times New Roman" panose="02020603050405020304" pitchFamily="18" charset="0"/>
              </a:rPr>
              <a:t> </a:t>
            </a:r>
          </a:p>
          <a:p>
            <a:pPr marL="285750" marR="0" indent="-285750" algn="just">
              <a:lnSpc>
                <a:spcPct val="107000"/>
              </a:lnSpc>
              <a:spcBef>
                <a:spcPts val="0"/>
              </a:spcBef>
              <a:spcAft>
                <a:spcPts val="800"/>
              </a:spcAft>
              <a:buFont typeface="Wingdings" panose="05000000000000000000" pitchFamily="2" charset="2"/>
              <a:buChar char="§"/>
            </a:pPr>
            <a:r>
              <a:rPr lang="en-IN" kern="100" dirty="0">
                <a:effectLst/>
                <a:latin typeface="Century" panose="02040604050505020304" pitchFamily="18" charset="0"/>
                <a:ea typeface="Calibri" panose="020F0502020204030204" pitchFamily="34" charset="0"/>
                <a:cs typeface="Times New Roman" panose="02020603050405020304" pitchFamily="18" charset="0"/>
              </a:rPr>
              <a:t>The system can be used as a screening tool to efficiently identify high-risk individuals,  allowing for prioritized referrals and optimized resource allocation.</a:t>
            </a:r>
          </a:p>
          <a:p>
            <a:pPr marR="0" algn="just">
              <a:lnSpc>
                <a:spcPct val="107000"/>
              </a:lnSpc>
              <a:spcBef>
                <a:spcPts val="0"/>
              </a:spcBef>
              <a:spcAft>
                <a:spcPts val="800"/>
              </a:spcAft>
            </a:pPr>
            <a:r>
              <a:rPr lang="en-IN" kern="100" dirty="0">
                <a:effectLst/>
                <a:latin typeface="Century" panose="02040604050505020304" pitchFamily="18" charset="0"/>
                <a:ea typeface="Calibri" panose="020F0502020204030204" pitchFamily="34" charset="0"/>
                <a:cs typeface="Times New Roman" panose="02020603050405020304" pitchFamily="18" charset="0"/>
              </a:rPr>
              <a:t> </a:t>
            </a:r>
          </a:p>
          <a:p>
            <a:pPr marL="285750" marR="0" indent="-285750" algn="just">
              <a:lnSpc>
                <a:spcPct val="107000"/>
              </a:lnSpc>
              <a:spcBef>
                <a:spcPts val="0"/>
              </a:spcBef>
              <a:spcAft>
                <a:spcPts val="800"/>
              </a:spcAft>
              <a:buFont typeface="Wingdings" panose="05000000000000000000" pitchFamily="2" charset="2"/>
              <a:buChar char="§"/>
            </a:pPr>
            <a:r>
              <a:rPr lang="en-IN" kern="100" dirty="0">
                <a:effectLst/>
                <a:latin typeface="Century" panose="02040604050505020304" pitchFamily="18" charset="0"/>
                <a:ea typeface="Calibri" panose="020F0502020204030204" pitchFamily="34" charset="0"/>
                <a:cs typeface="Times New Roman" panose="02020603050405020304" pitchFamily="18" charset="0"/>
              </a:rPr>
              <a:t>The classification model can serve as a decision support tool, assisting doctors and ophthalmologists in making more informed diagnoses and treatment decisions</a:t>
            </a:r>
            <a:r>
              <a:rPr lang="en-IN" kern="100" dirty="0">
                <a:effectLst/>
                <a:latin typeface="Calibri" panose="020F0502020204030204" pitchFamily="34" charset="0"/>
                <a:ea typeface="Calibri" panose="020F0502020204030204" pitchFamily="34" charset="0"/>
                <a:cs typeface="Times New Roman" panose="02020603050405020304" pitchFamily="18" charset="0"/>
              </a:rPr>
              <a:t>.</a:t>
            </a:r>
          </a:p>
          <a:p>
            <a:pPr marL="0" marR="0" algn="just">
              <a:lnSpc>
                <a:spcPct val="107000"/>
              </a:lnSpc>
              <a:spcBef>
                <a:spcPts val="0"/>
              </a:spcBef>
              <a:spcAft>
                <a:spcPts val="800"/>
              </a:spcAft>
            </a:pPr>
            <a:r>
              <a:rPr lang="en-IN" kern="100" dirty="0">
                <a:effectLst/>
                <a:latin typeface="Century" panose="02040604050505020304" pitchFamily="18" charset="0"/>
                <a:ea typeface="Calibri" panose="020F0502020204030204" pitchFamily="34" charset="0"/>
                <a:cs typeface="Times New Roman" panose="02020603050405020304" pitchFamily="18" charset="0"/>
              </a:rPr>
              <a:t> </a:t>
            </a:r>
            <a:endParaRPr lang="en-US" dirty="0">
              <a:latin typeface="Century" panose="02040604050505020304" pitchFamily="18" charset="0"/>
            </a:endParaRPr>
          </a:p>
        </p:txBody>
      </p:sp>
    </p:spTree>
    <p:extLst>
      <p:ext uri="{BB962C8B-B14F-4D97-AF65-F5344CB8AC3E}">
        <p14:creationId xmlns:p14="http://schemas.microsoft.com/office/powerpoint/2010/main" val="20222341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F09EB3A7-1D89-A8BD-B7E9-65F5C5E4A095}"/>
              </a:ext>
            </a:extLst>
          </p:cNvPr>
          <p:cNvSpPr txBox="1">
            <a:spLocks/>
          </p:cNvSpPr>
          <p:nvPr/>
        </p:nvSpPr>
        <p:spPr>
          <a:xfrm>
            <a:off x="356050" y="0"/>
            <a:ext cx="8787950" cy="884466"/>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altLang="ko-KR" sz="3600" dirty="0">
                <a:latin typeface="Bahnschrift" panose="020B0502040204020203" pitchFamily="34" charset="0"/>
              </a:rPr>
              <a:t>Limitations</a:t>
            </a:r>
            <a:endParaRPr lang="ko-KR" altLang="en-US" sz="3600" dirty="0">
              <a:latin typeface="Bahnschrift" panose="020B0502040204020203" pitchFamily="34" charset="0"/>
            </a:endParaRPr>
          </a:p>
        </p:txBody>
      </p:sp>
      <p:sp>
        <p:nvSpPr>
          <p:cNvPr id="3" name="Content Placeholder 4">
            <a:extLst>
              <a:ext uri="{FF2B5EF4-FFF2-40B4-BE49-F238E27FC236}">
                <a16:creationId xmlns:a16="http://schemas.microsoft.com/office/drawing/2014/main" id="{641CD678-0673-E9D9-C99B-2F044E2A4F62}"/>
              </a:ext>
            </a:extLst>
          </p:cNvPr>
          <p:cNvSpPr txBox="1">
            <a:spLocks/>
          </p:cNvSpPr>
          <p:nvPr/>
        </p:nvSpPr>
        <p:spPr>
          <a:xfrm>
            <a:off x="606904" y="1328969"/>
            <a:ext cx="8472360" cy="2995737"/>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marR="0" indent="-285750" algn="just">
              <a:lnSpc>
                <a:spcPct val="107000"/>
              </a:lnSpc>
              <a:spcBef>
                <a:spcPts val="0"/>
              </a:spcBef>
              <a:spcAft>
                <a:spcPts val="800"/>
              </a:spcAft>
              <a:buFont typeface="Wingdings" panose="05000000000000000000" pitchFamily="2" charset="2"/>
              <a:buChar char="§"/>
            </a:pPr>
            <a:r>
              <a:rPr lang="en-IN" sz="1600" kern="100" dirty="0">
                <a:effectLst/>
                <a:latin typeface="Century" panose="02040604050505020304" pitchFamily="18" charset="0"/>
                <a:ea typeface="Calibri" panose="020F0502020204030204" pitchFamily="34" charset="0"/>
                <a:cs typeface="Times New Roman" panose="02020603050405020304" pitchFamily="18" charset="0"/>
              </a:rPr>
              <a:t>The model may overfit the training data if the dataset is not large or diverse enough, leading to poor generalization.</a:t>
            </a:r>
          </a:p>
          <a:p>
            <a:pPr marL="285750" marR="0" indent="-285750" algn="just">
              <a:lnSpc>
                <a:spcPct val="107000"/>
              </a:lnSpc>
              <a:spcBef>
                <a:spcPts val="0"/>
              </a:spcBef>
              <a:spcAft>
                <a:spcPts val="800"/>
              </a:spcAft>
              <a:buFont typeface="Wingdings" panose="05000000000000000000" pitchFamily="2" charset="2"/>
              <a:buChar char="§"/>
            </a:pPr>
            <a:r>
              <a:rPr lang="en-IN" sz="1600" kern="100" dirty="0">
                <a:effectLst/>
                <a:latin typeface="Century" panose="02040604050505020304" pitchFamily="18" charset="0"/>
                <a:ea typeface="Calibri" panose="020F0502020204030204" pitchFamily="34" charset="0"/>
                <a:cs typeface="Times New Roman" panose="02020603050405020304" pitchFamily="18" charset="0"/>
              </a:rPr>
              <a:t>Variations in image quality, resolution, and differences in imaging devices can negatively impact the model's accuracy.</a:t>
            </a:r>
          </a:p>
          <a:p>
            <a:pPr marL="285750" indent="-285750" algn="just">
              <a:buFont typeface="Wingdings" panose="05000000000000000000" pitchFamily="2" charset="2"/>
              <a:buChar char="§"/>
            </a:pPr>
            <a:r>
              <a:rPr lang="en-IN" sz="1600" dirty="0">
                <a:effectLst/>
                <a:latin typeface="Century" panose="02040604050505020304" pitchFamily="18" charset="0"/>
                <a:ea typeface="Calibri" panose="020F0502020204030204" pitchFamily="34" charset="0"/>
                <a:cs typeface="Times New Roman" panose="02020603050405020304" pitchFamily="18" charset="0"/>
              </a:rPr>
              <a:t>The system might struggle with accurately classifying rare or atypical eye diseases, and differences in patient demographics can further affect performance.</a:t>
            </a:r>
            <a:endParaRPr lang="en-US" sz="1600" dirty="0">
              <a:latin typeface="Century" panose="02040604050505020304" pitchFamily="18" charset="0"/>
            </a:endParaRPr>
          </a:p>
        </p:txBody>
      </p:sp>
    </p:spTree>
    <p:extLst>
      <p:ext uri="{BB962C8B-B14F-4D97-AF65-F5344CB8AC3E}">
        <p14:creationId xmlns:p14="http://schemas.microsoft.com/office/powerpoint/2010/main" val="55734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F09EB3A7-1D89-A8BD-B7E9-65F5C5E4A095}"/>
              </a:ext>
            </a:extLst>
          </p:cNvPr>
          <p:cNvSpPr txBox="1">
            <a:spLocks/>
          </p:cNvSpPr>
          <p:nvPr/>
        </p:nvSpPr>
        <p:spPr>
          <a:xfrm>
            <a:off x="356050" y="0"/>
            <a:ext cx="8787950" cy="884466"/>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3600" dirty="0">
                <a:latin typeface="Bahnschrift" panose="020B0502040204020203" pitchFamily="34" charset="0"/>
              </a:rPr>
              <a:t>Developmental Tools used</a:t>
            </a:r>
            <a:endParaRPr lang="ko-KR" altLang="en-US" sz="3600" dirty="0">
              <a:latin typeface="Bahnschrift" panose="020B0502040204020203" pitchFamily="34" charset="0"/>
            </a:endParaRPr>
          </a:p>
        </p:txBody>
      </p:sp>
      <p:sp>
        <p:nvSpPr>
          <p:cNvPr id="3" name="Content Placeholder 4">
            <a:extLst>
              <a:ext uri="{FF2B5EF4-FFF2-40B4-BE49-F238E27FC236}">
                <a16:creationId xmlns:a16="http://schemas.microsoft.com/office/drawing/2014/main" id="{641CD678-0673-E9D9-C99B-2F044E2A4F62}"/>
              </a:ext>
            </a:extLst>
          </p:cNvPr>
          <p:cNvSpPr txBox="1">
            <a:spLocks/>
          </p:cNvSpPr>
          <p:nvPr/>
        </p:nvSpPr>
        <p:spPr>
          <a:xfrm>
            <a:off x="461246" y="1539362"/>
            <a:ext cx="8893146" cy="2995737"/>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lvl="1" indent="-285750">
              <a:lnSpc>
                <a:spcPct val="107000"/>
              </a:lnSpc>
              <a:spcAft>
                <a:spcPts val="800"/>
              </a:spcAft>
              <a:buFont typeface="Wingdings" panose="05000000000000000000" pitchFamily="2" charset="2"/>
              <a:buChar char="§"/>
            </a:pPr>
            <a:endParaRPr lang="en-US" sz="1600" dirty="0">
              <a:latin typeface="Century" panose="02040604050505020304" pitchFamily="18" charset="0"/>
            </a:endParaRPr>
          </a:p>
        </p:txBody>
      </p:sp>
      <p:sp>
        <p:nvSpPr>
          <p:cNvPr id="4" name="Content Placeholder 2">
            <a:extLst>
              <a:ext uri="{FF2B5EF4-FFF2-40B4-BE49-F238E27FC236}">
                <a16:creationId xmlns:a16="http://schemas.microsoft.com/office/drawing/2014/main" id="{2DB89CA3-336C-5B67-D811-E33615CD7A14}"/>
              </a:ext>
            </a:extLst>
          </p:cNvPr>
          <p:cNvSpPr txBox="1">
            <a:spLocks/>
          </p:cNvSpPr>
          <p:nvPr/>
        </p:nvSpPr>
        <p:spPr>
          <a:xfrm>
            <a:off x="975948" y="1019553"/>
            <a:ext cx="9063079" cy="460648"/>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en-US" sz="2000" dirty="0">
                <a:latin typeface="Century" panose="02040604050505020304" pitchFamily="18" charset="0"/>
              </a:rPr>
              <a:t>The tools and libraries used in building the model are :</a:t>
            </a:r>
          </a:p>
        </p:txBody>
      </p:sp>
      <p:sp>
        <p:nvSpPr>
          <p:cNvPr id="5" name="Content Placeholder 4">
            <a:extLst>
              <a:ext uri="{FF2B5EF4-FFF2-40B4-BE49-F238E27FC236}">
                <a16:creationId xmlns:a16="http://schemas.microsoft.com/office/drawing/2014/main" id="{86D8D0EC-87DE-833D-56C8-52C5CD86954B}"/>
              </a:ext>
            </a:extLst>
          </p:cNvPr>
          <p:cNvSpPr txBox="1">
            <a:spLocks/>
          </p:cNvSpPr>
          <p:nvPr/>
        </p:nvSpPr>
        <p:spPr>
          <a:xfrm>
            <a:off x="1687737" y="1651665"/>
            <a:ext cx="8787950" cy="3172919"/>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342900" marR="0" lvl="0" indent="-342900" algn="just">
              <a:lnSpc>
                <a:spcPct val="107000"/>
              </a:lnSpc>
              <a:spcBef>
                <a:spcPts val="0"/>
              </a:spcBef>
              <a:spcAft>
                <a:spcPts val="800"/>
              </a:spcAft>
              <a:buFont typeface="Wingdings" panose="05000000000000000000" pitchFamily="2" charset="2"/>
              <a:buChar char="Ø"/>
              <a:tabLst>
                <a:tab pos="457200" algn="l"/>
              </a:tabLst>
            </a:pPr>
            <a:r>
              <a:rPr lang="en-US" sz="1200" kern="100" dirty="0">
                <a:effectLst/>
                <a:latin typeface="Century" panose="02040604050505020304" pitchFamily="18" charset="0"/>
                <a:ea typeface="Calibri" panose="020F0502020204030204" pitchFamily="34" charset="0"/>
                <a:cs typeface="Times New Roman" panose="02020603050405020304" pitchFamily="18" charset="0"/>
              </a:rPr>
              <a:t>Python 3.6 (Language)</a:t>
            </a:r>
            <a:endParaRPr lang="en-IN" sz="1200" kern="100" dirty="0">
              <a:effectLst/>
              <a:latin typeface="Century" panose="02040604050505020304" pitchFamily="18" charset="0"/>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800"/>
              </a:spcAft>
              <a:buFont typeface="Wingdings" panose="05000000000000000000" pitchFamily="2" charset="2"/>
              <a:buChar char="Ø"/>
              <a:tabLst>
                <a:tab pos="457200" algn="l"/>
              </a:tabLst>
            </a:pPr>
            <a:r>
              <a:rPr lang="en-US" sz="1200" kern="100" dirty="0">
                <a:effectLst/>
                <a:latin typeface="Century" panose="02040604050505020304" pitchFamily="18" charset="0"/>
                <a:ea typeface="Calibri" panose="020F0502020204030204" pitchFamily="34" charset="0"/>
                <a:cs typeface="Times New Roman" panose="02020603050405020304" pitchFamily="18" charset="0"/>
              </a:rPr>
              <a:t>NumPy (Python Library)</a:t>
            </a:r>
            <a:endParaRPr lang="en-IN" sz="1200" kern="100" dirty="0">
              <a:effectLst/>
              <a:latin typeface="Century" panose="02040604050505020304" pitchFamily="18" charset="0"/>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800"/>
              </a:spcAft>
              <a:buFont typeface="Wingdings" panose="05000000000000000000" pitchFamily="2" charset="2"/>
              <a:buChar char="Ø"/>
              <a:tabLst>
                <a:tab pos="457200" algn="l"/>
              </a:tabLst>
            </a:pPr>
            <a:r>
              <a:rPr lang="en-US" sz="1200" kern="100" dirty="0">
                <a:effectLst/>
                <a:latin typeface="Century" panose="02040604050505020304" pitchFamily="18" charset="0"/>
                <a:ea typeface="Calibri" panose="020F0502020204030204" pitchFamily="34" charset="0"/>
                <a:cs typeface="Times New Roman" panose="02020603050405020304" pitchFamily="18" charset="0"/>
              </a:rPr>
              <a:t>Matplotlib (Python Library)</a:t>
            </a:r>
            <a:endParaRPr lang="en-IN" sz="1200" kern="100" dirty="0">
              <a:effectLst/>
              <a:latin typeface="Century" panose="02040604050505020304" pitchFamily="18" charset="0"/>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800"/>
              </a:spcAft>
              <a:buFont typeface="Wingdings" panose="05000000000000000000" pitchFamily="2" charset="2"/>
              <a:buChar char="Ø"/>
              <a:tabLst>
                <a:tab pos="457200" algn="l"/>
              </a:tabLst>
            </a:pPr>
            <a:r>
              <a:rPr lang="en-US" sz="1200" kern="100" dirty="0">
                <a:effectLst/>
                <a:latin typeface="Century" panose="02040604050505020304" pitchFamily="18" charset="0"/>
                <a:ea typeface="Calibri" panose="020F0502020204030204" pitchFamily="34" charset="0"/>
                <a:cs typeface="Times New Roman" panose="02020603050405020304" pitchFamily="18" charset="0"/>
              </a:rPr>
              <a:t>Pandas (Python Library)</a:t>
            </a:r>
            <a:endParaRPr lang="en-IN" sz="1200" kern="100" dirty="0">
              <a:effectLst/>
              <a:latin typeface="Century" panose="02040604050505020304" pitchFamily="18" charset="0"/>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800"/>
              </a:spcAft>
              <a:buFont typeface="Wingdings" panose="05000000000000000000" pitchFamily="2" charset="2"/>
              <a:buChar char="Ø"/>
              <a:tabLst>
                <a:tab pos="457200" algn="l"/>
              </a:tabLst>
            </a:pPr>
            <a:r>
              <a:rPr lang="en-US" sz="1200" kern="100" dirty="0">
                <a:effectLst/>
                <a:latin typeface="Century" panose="02040604050505020304" pitchFamily="18" charset="0"/>
                <a:ea typeface="Calibri" panose="020F0502020204030204" pitchFamily="34" charset="0"/>
                <a:cs typeface="Times New Roman" panose="02020603050405020304" pitchFamily="18" charset="0"/>
              </a:rPr>
              <a:t>SciKit-Learn (Python Library)</a:t>
            </a:r>
            <a:endParaRPr lang="en-IN" sz="1200" kern="100" dirty="0">
              <a:effectLst/>
              <a:latin typeface="Century" panose="02040604050505020304" pitchFamily="18" charset="0"/>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800"/>
              </a:spcAft>
              <a:buFont typeface="Wingdings" panose="05000000000000000000" pitchFamily="2" charset="2"/>
              <a:buChar char="Ø"/>
              <a:tabLst>
                <a:tab pos="457200" algn="l"/>
              </a:tabLst>
            </a:pPr>
            <a:r>
              <a:rPr lang="en-IN" sz="1200" kern="100" dirty="0">
                <a:effectLst/>
                <a:latin typeface="Century" panose="02040604050505020304" pitchFamily="18" charset="0"/>
                <a:ea typeface="Calibri" panose="020F0502020204030204" pitchFamily="34" charset="0"/>
                <a:cs typeface="Times New Roman" panose="02020603050405020304" pitchFamily="18" charset="0"/>
              </a:rPr>
              <a:t>TensorFlow (Python Library)</a:t>
            </a:r>
          </a:p>
          <a:p>
            <a:pPr marL="342900" marR="0" lvl="0" indent="-342900" algn="just">
              <a:lnSpc>
                <a:spcPct val="107000"/>
              </a:lnSpc>
              <a:spcBef>
                <a:spcPts val="0"/>
              </a:spcBef>
              <a:spcAft>
                <a:spcPts val="800"/>
              </a:spcAft>
              <a:buFont typeface="Wingdings" panose="05000000000000000000" pitchFamily="2" charset="2"/>
              <a:buChar char="Ø"/>
              <a:tabLst>
                <a:tab pos="457200" algn="l"/>
              </a:tabLst>
            </a:pPr>
            <a:r>
              <a:rPr lang="en-IN" sz="1200" kern="100" dirty="0" err="1">
                <a:effectLst/>
                <a:latin typeface="Century" panose="02040604050505020304" pitchFamily="18" charset="0"/>
                <a:ea typeface="Calibri" panose="020F0502020204030204" pitchFamily="34" charset="0"/>
                <a:cs typeface="Times New Roman" panose="02020603050405020304" pitchFamily="18" charset="0"/>
              </a:rPr>
              <a:t>Keras</a:t>
            </a:r>
            <a:r>
              <a:rPr lang="en-IN" sz="1200" kern="100" dirty="0">
                <a:effectLst/>
                <a:latin typeface="Century" panose="02040604050505020304" pitchFamily="18" charset="0"/>
                <a:ea typeface="Calibri" panose="020F0502020204030204" pitchFamily="34" charset="0"/>
                <a:cs typeface="Times New Roman" panose="02020603050405020304" pitchFamily="18" charset="0"/>
              </a:rPr>
              <a:t> (Python Library)</a:t>
            </a:r>
          </a:p>
          <a:p>
            <a:pPr marL="342900" marR="0" lvl="0" indent="-342900" algn="just">
              <a:lnSpc>
                <a:spcPct val="107000"/>
              </a:lnSpc>
              <a:spcBef>
                <a:spcPts val="0"/>
              </a:spcBef>
              <a:spcAft>
                <a:spcPts val="800"/>
              </a:spcAft>
              <a:buFont typeface="Wingdings" panose="05000000000000000000" pitchFamily="2" charset="2"/>
              <a:buChar char="Ø"/>
              <a:tabLst>
                <a:tab pos="457200" algn="l"/>
              </a:tabLst>
            </a:pPr>
            <a:r>
              <a:rPr lang="en-IN" sz="1200" kern="100" dirty="0">
                <a:effectLst/>
                <a:latin typeface="Century" panose="02040604050505020304" pitchFamily="18" charset="0"/>
                <a:ea typeface="Calibri" panose="020F0502020204030204" pitchFamily="34" charset="0"/>
                <a:cs typeface="Times New Roman" panose="02020603050405020304" pitchFamily="18" charset="0"/>
              </a:rPr>
              <a:t>Seaborn (Python Library)</a:t>
            </a:r>
          </a:p>
          <a:p>
            <a:pPr marL="342900" marR="0" lvl="0" indent="-342900" algn="just">
              <a:lnSpc>
                <a:spcPct val="107000"/>
              </a:lnSpc>
              <a:spcBef>
                <a:spcPts val="0"/>
              </a:spcBef>
              <a:spcAft>
                <a:spcPts val="800"/>
              </a:spcAft>
              <a:buFont typeface="Wingdings" panose="05000000000000000000" pitchFamily="2" charset="2"/>
              <a:buChar char="Ø"/>
              <a:tabLst>
                <a:tab pos="457200" algn="l"/>
              </a:tabLst>
            </a:pPr>
            <a:r>
              <a:rPr lang="en-IN" sz="1200" kern="100" dirty="0">
                <a:effectLst/>
                <a:latin typeface="Century" panose="02040604050505020304" pitchFamily="18" charset="0"/>
                <a:ea typeface="Calibri" panose="020F0502020204030204" pitchFamily="34" charset="0"/>
                <a:cs typeface="Times New Roman" panose="02020603050405020304" pitchFamily="18" charset="0"/>
              </a:rPr>
              <a:t>Cv2 (Python Library)</a:t>
            </a:r>
          </a:p>
          <a:p>
            <a:pPr marL="342900" marR="0" lvl="0" indent="-342900" algn="just">
              <a:lnSpc>
                <a:spcPct val="107000"/>
              </a:lnSpc>
              <a:spcBef>
                <a:spcPts val="0"/>
              </a:spcBef>
              <a:spcAft>
                <a:spcPts val="800"/>
              </a:spcAft>
              <a:buFont typeface="Wingdings" panose="05000000000000000000" pitchFamily="2" charset="2"/>
              <a:buChar char="Ø"/>
              <a:tabLst>
                <a:tab pos="457200" algn="l"/>
              </a:tabLst>
            </a:pPr>
            <a:r>
              <a:rPr lang="en-IN" sz="1200" kern="100" dirty="0">
                <a:effectLst/>
                <a:latin typeface="Century" panose="02040604050505020304" pitchFamily="18" charset="0"/>
                <a:ea typeface="Calibri" panose="020F0502020204030204" pitchFamily="34" charset="0"/>
                <a:cs typeface="Times New Roman" panose="02020603050405020304" pitchFamily="18" charset="0"/>
              </a:rPr>
              <a:t>OS (Python Library)</a:t>
            </a:r>
          </a:p>
          <a:p>
            <a:pPr marR="0" algn="ctr">
              <a:lnSpc>
                <a:spcPct val="107000"/>
              </a:lnSpc>
              <a:spcBef>
                <a:spcPts val="0"/>
              </a:spcBef>
              <a:spcAft>
                <a:spcPts val="800"/>
              </a:spcAft>
            </a:pPr>
            <a:r>
              <a:rPr lang="en-IN" sz="1200" kern="100" dirty="0">
                <a:effectLst/>
                <a:latin typeface="Century" panose="02040604050505020304" pitchFamily="18" charset="0"/>
                <a:ea typeface="Calibri" panose="020F0502020204030204" pitchFamily="34" charset="0"/>
                <a:cs typeface="Times New Roman" panose="02020603050405020304" pitchFamily="18" charset="0"/>
              </a:rPr>
              <a:t> </a:t>
            </a:r>
            <a:endParaRPr lang="en-US" sz="1200" dirty="0">
              <a:latin typeface="Century" panose="02040604050505020304" pitchFamily="18" charset="0"/>
            </a:endParaRPr>
          </a:p>
        </p:txBody>
      </p:sp>
      <p:sp>
        <p:nvSpPr>
          <p:cNvPr id="6" name="Content Placeholder 4">
            <a:extLst>
              <a:ext uri="{FF2B5EF4-FFF2-40B4-BE49-F238E27FC236}">
                <a16:creationId xmlns:a16="http://schemas.microsoft.com/office/drawing/2014/main" id="{9ED21148-7614-D23A-78DA-7AD6FE94A9E7}"/>
              </a:ext>
            </a:extLst>
          </p:cNvPr>
          <p:cNvSpPr txBox="1">
            <a:spLocks/>
          </p:cNvSpPr>
          <p:nvPr/>
        </p:nvSpPr>
        <p:spPr>
          <a:xfrm>
            <a:off x="461246" y="1740257"/>
            <a:ext cx="8472360" cy="2995737"/>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R="0" algn="just">
              <a:lnSpc>
                <a:spcPct val="107000"/>
              </a:lnSpc>
              <a:spcBef>
                <a:spcPts val="0"/>
              </a:spcBef>
              <a:spcAft>
                <a:spcPts val="800"/>
              </a:spcAft>
            </a:pPr>
            <a:r>
              <a:rPr lang="en-IN" kern="100" dirty="0">
                <a:effectLst/>
                <a:latin typeface="Century" panose="02040604050505020304" pitchFamily="18" charset="0"/>
                <a:ea typeface="Calibri" panose="020F0502020204030204" pitchFamily="34" charset="0"/>
                <a:cs typeface="Times New Roman" panose="02020603050405020304" pitchFamily="18" charset="0"/>
              </a:rPr>
              <a:t> </a:t>
            </a:r>
            <a:endParaRPr lang="en-US" sz="1600" dirty="0">
              <a:latin typeface="Century" panose="02040604050505020304" pitchFamily="18" charset="0"/>
            </a:endParaRPr>
          </a:p>
        </p:txBody>
      </p:sp>
    </p:spTree>
    <p:extLst>
      <p:ext uri="{BB962C8B-B14F-4D97-AF65-F5344CB8AC3E}">
        <p14:creationId xmlns:p14="http://schemas.microsoft.com/office/powerpoint/2010/main" val="26952746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76F12C-BE45-2F24-9405-C373F13CF83E}"/>
              </a:ext>
            </a:extLst>
          </p:cNvPr>
          <p:cNvSpPr txBox="1">
            <a:spLocks/>
          </p:cNvSpPr>
          <p:nvPr/>
        </p:nvSpPr>
        <p:spPr>
          <a:xfrm>
            <a:off x="0" y="0"/>
            <a:ext cx="9144000" cy="884466"/>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3600" dirty="0">
                <a:latin typeface="Bahnschrift" panose="020B0502040204020203" pitchFamily="34" charset="0"/>
              </a:rPr>
              <a:t>         Algorithms Inculcated</a:t>
            </a:r>
          </a:p>
        </p:txBody>
      </p:sp>
      <p:sp>
        <p:nvSpPr>
          <p:cNvPr id="3" name="Content Placeholder 3">
            <a:extLst>
              <a:ext uri="{FF2B5EF4-FFF2-40B4-BE49-F238E27FC236}">
                <a16:creationId xmlns:a16="http://schemas.microsoft.com/office/drawing/2014/main" id="{DD6993FF-F587-DD26-1D05-CB999113F73D}"/>
              </a:ext>
            </a:extLst>
          </p:cNvPr>
          <p:cNvSpPr txBox="1">
            <a:spLocks/>
          </p:cNvSpPr>
          <p:nvPr/>
        </p:nvSpPr>
        <p:spPr>
          <a:xfrm>
            <a:off x="356460" y="1491630"/>
            <a:ext cx="8787539" cy="2995737"/>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buFont typeface="Wingdings" panose="05000000000000000000" pitchFamily="2" charset="2"/>
              <a:buChar char="Ø"/>
            </a:pPr>
            <a:endParaRPr lang="en-US" dirty="0">
              <a:latin typeface="Century" panose="02040604050505020304" pitchFamily="18" charset="0"/>
            </a:endParaRPr>
          </a:p>
          <a:p>
            <a:pPr marL="285750" indent="-285750">
              <a:buFont typeface="Wingdings" panose="05000000000000000000" pitchFamily="2" charset="2"/>
              <a:buChar char="Ø"/>
            </a:pPr>
            <a:endParaRPr lang="en-US" dirty="0">
              <a:latin typeface="Century" panose="02040604050505020304" pitchFamily="18" charset="0"/>
            </a:endParaRPr>
          </a:p>
          <a:p>
            <a:endParaRPr lang="en-US" dirty="0">
              <a:latin typeface="Century" panose="02040604050505020304" pitchFamily="18" charset="0"/>
            </a:endParaRPr>
          </a:p>
        </p:txBody>
      </p:sp>
      <p:sp>
        <p:nvSpPr>
          <p:cNvPr id="6" name="Content Placeholder 3">
            <a:extLst>
              <a:ext uri="{FF2B5EF4-FFF2-40B4-BE49-F238E27FC236}">
                <a16:creationId xmlns:a16="http://schemas.microsoft.com/office/drawing/2014/main" id="{420501EF-7029-06BA-1D22-2DF33A663140}"/>
              </a:ext>
            </a:extLst>
          </p:cNvPr>
          <p:cNvSpPr txBox="1">
            <a:spLocks/>
          </p:cNvSpPr>
          <p:nvPr/>
        </p:nvSpPr>
        <p:spPr>
          <a:xfrm>
            <a:off x="2094315" y="1491630"/>
            <a:ext cx="8496944" cy="2995737"/>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buFont typeface="Wingdings" panose="05000000000000000000" pitchFamily="2" charset="2"/>
              <a:buChar char="Ø"/>
            </a:pPr>
            <a:endParaRPr lang="en-US" dirty="0">
              <a:latin typeface="Century" panose="02040604050505020304" pitchFamily="18" charset="0"/>
            </a:endParaRPr>
          </a:p>
          <a:p>
            <a:pPr marL="285750" indent="-285750">
              <a:buFont typeface="Wingdings" panose="05000000000000000000" pitchFamily="2" charset="2"/>
              <a:buChar char="Ø"/>
            </a:pPr>
            <a:endParaRPr lang="en-US" dirty="0">
              <a:latin typeface="Century" panose="02040604050505020304" pitchFamily="18" charset="0"/>
            </a:endParaRPr>
          </a:p>
          <a:p>
            <a:pPr marL="342900" marR="0" lvl="0" indent="-342900" algn="just">
              <a:lnSpc>
                <a:spcPct val="107000"/>
              </a:lnSpc>
              <a:spcBef>
                <a:spcPts val="0"/>
              </a:spcBef>
              <a:spcAft>
                <a:spcPts val="800"/>
              </a:spcAft>
              <a:buFont typeface="Wingdings" panose="05000000000000000000" pitchFamily="2" charset="2"/>
              <a:buChar char="§"/>
              <a:tabLst>
                <a:tab pos="457200" algn="l"/>
              </a:tabLst>
            </a:pPr>
            <a:r>
              <a:rPr lang="en-IN" sz="1800" kern="100" dirty="0">
                <a:effectLst/>
                <a:latin typeface="Century" panose="02040604050505020304" pitchFamily="18" charset="0"/>
                <a:ea typeface="Calibri" panose="020F0502020204030204" pitchFamily="34" charset="0"/>
                <a:cs typeface="Times New Roman" panose="02020603050405020304" pitchFamily="18" charset="0"/>
              </a:rPr>
              <a:t>Convolutional Neural Networks (CNNs)</a:t>
            </a:r>
          </a:p>
          <a:p>
            <a:pPr marL="342900" marR="0" lvl="0" indent="-342900" algn="just">
              <a:lnSpc>
                <a:spcPct val="107000"/>
              </a:lnSpc>
              <a:spcBef>
                <a:spcPts val="0"/>
              </a:spcBef>
              <a:spcAft>
                <a:spcPts val="800"/>
              </a:spcAft>
              <a:buFont typeface="Wingdings" panose="05000000000000000000" pitchFamily="2" charset="2"/>
              <a:buChar char="§"/>
              <a:tabLst>
                <a:tab pos="457200" algn="l"/>
              </a:tabLst>
            </a:pPr>
            <a:r>
              <a:rPr lang="en-IN" sz="1800" kern="100" dirty="0">
                <a:effectLst/>
                <a:latin typeface="Century" panose="02040604050505020304" pitchFamily="18" charset="0"/>
                <a:ea typeface="Calibri" panose="020F0502020204030204" pitchFamily="34" charset="0"/>
                <a:cs typeface="Times New Roman" panose="02020603050405020304" pitchFamily="18" charset="0"/>
              </a:rPr>
              <a:t>Transfer Learning</a:t>
            </a:r>
          </a:p>
          <a:p>
            <a:endParaRPr lang="en-US" dirty="0">
              <a:latin typeface="Century" panose="02040604050505020304" pitchFamily="18" charset="0"/>
            </a:endParaRPr>
          </a:p>
          <a:p>
            <a:pPr marL="285750" indent="-285750">
              <a:buFont typeface="Wingdings" panose="05000000000000000000" pitchFamily="2" charset="2"/>
              <a:buChar char="Ø"/>
            </a:pPr>
            <a:endParaRPr lang="en-US" dirty="0">
              <a:latin typeface="Century" panose="02040604050505020304" pitchFamily="18" charset="0"/>
            </a:endParaRPr>
          </a:p>
          <a:p>
            <a:endParaRPr lang="en-IN" b="0" i="0" dirty="0">
              <a:solidFill>
                <a:srgbClr val="000000"/>
              </a:solidFill>
              <a:effectLst/>
              <a:highlight>
                <a:srgbClr val="F7F7F7"/>
              </a:highlight>
              <a:latin typeface="-apple-system"/>
            </a:endParaRPr>
          </a:p>
          <a:p>
            <a:br>
              <a:rPr lang="en-US" dirty="0">
                <a:latin typeface="Century" panose="02040604050505020304" pitchFamily="18" charset="0"/>
              </a:rPr>
            </a:br>
            <a:endParaRPr lang="en-US" dirty="0">
              <a:latin typeface="Century" panose="02040604050505020304" pitchFamily="18" charset="0"/>
            </a:endParaRPr>
          </a:p>
          <a:p>
            <a:r>
              <a:rPr lang="en-US" dirty="0">
                <a:latin typeface="Century" panose="02040604050505020304" pitchFamily="18" charset="0"/>
              </a:rPr>
              <a:t> </a:t>
            </a:r>
          </a:p>
          <a:p>
            <a:endParaRPr lang="en-US" dirty="0">
              <a:latin typeface="Century" panose="02040604050505020304" pitchFamily="18" charset="0"/>
            </a:endParaRPr>
          </a:p>
        </p:txBody>
      </p:sp>
    </p:spTree>
    <p:extLst>
      <p:ext uri="{BB962C8B-B14F-4D97-AF65-F5344CB8AC3E}">
        <p14:creationId xmlns:p14="http://schemas.microsoft.com/office/powerpoint/2010/main" val="2500774044"/>
      </p:ext>
    </p:extLst>
  </p:cSld>
  <p:clrMapOvr>
    <a:masterClrMapping/>
  </p:clrMapOvr>
</p:sld>
</file>

<file path=ppt/theme/theme1.xml><?xml version="1.0" encoding="utf-8"?>
<a:theme xmlns:a="http://schemas.openxmlformats.org/drawingml/2006/main" name="Eye Diseases: Presbyopia by Slidesgo">
  <a:themeElements>
    <a:clrScheme name="Simple Light">
      <a:dk1>
        <a:srgbClr val="000000"/>
      </a:dk1>
      <a:lt1>
        <a:srgbClr val="EEF1E8"/>
      </a:lt1>
      <a:dk2>
        <a:srgbClr val="C03433"/>
      </a:dk2>
      <a:lt2>
        <a:srgbClr val="EB504F"/>
      </a:lt2>
      <a:accent1>
        <a:srgbClr val="F5A682"/>
      </a:accent1>
      <a:accent2>
        <a:srgbClr val="7FAFEA"/>
      </a:accent2>
      <a:accent3>
        <a:srgbClr val="CCEDFC"/>
      </a:accent3>
      <a:accent4>
        <a:srgbClr val="C77F33"/>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566</TotalTime>
  <Words>876</Words>
  <Application>Microsoft Office PowerPoint</Application>
  <PresentationFormat>On-screen Show (16:9)</PresentationFormat>
  <Paragraphs>104</Paragraphs>
  <Slides>15</Slides>
  <Notes>3</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15</vt:i4>
      </vt:variant>
    </vt:vector>
  </HeadingPairs>
  <TitlesOfParts>
    <vt:vector size="26" baseType="lpstr">
      <vt:lpstr>Wingdings</vt:lpstr>
      <vt:lpstr>Rubik</vt:lpstr>
      <vt:lpstr>Century</vt:lpstr>
      <vt:lpstr>Arial</vt:lpstr>
      <vt:lpstr>Calibri</vt:lpstr>
      <vt:lpstr>-apple-system</vt:lpstr>
      <vt:lpstr>Century Schoolbook</vt:lpstr>
      <vt:lpstr>IBM Plex Sans SemiBold</vt:lpstr>
      <vt:lpstr>Aptos</vt:lpstr>
      <vt:lpstr>Bahnschrift</vt:lpstr>
      <vt:lpstr>Eye Diseases: Presbyopia by Slidesgo</vt:lpstr>
      <vt:lpstr>Eye-disease Classification using       Convolutional Neural Networks (CNN)  and TensorFlow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Siddhartha Shaw</dc:creator>
  <cp:lastModifiedBy>Siddhartha Shaw</cp:lastModifiedBy>
  <cp:revision>22</cp:revision>
  <dcterms:modified xsi:type="dcterms:W3CDTF">2024-08-27T14:23:57Z</dcterms:modified>
</cp:coreProperties>
</file>